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9"/>
  </p:notesMasterIdLst>
  <p:sldIdLst>
    <p:sldId id="256" r:id="rId5"/>
    <p:sldId id="306" r:id="rId6"/>
    <p:sldId id="3144" r:id="rId7"/>
    <p:sldId id="3151" r:id="rId8"/>
    <p:sldId id="3161" r:id="rId9"/>
    <p:sldId id="3145" r:id="rId10"/>
    <p:sldId id="3163" r:id="rId11"/>
    <p:sldId id="3164" r:id="rId12"/>
    <p:sldId id="3167" r:id="rId13"/>
    <p:sldId id="3170" r:id="rId14"/>
    <p:sldId id="3165" r:id="rId15"/>
    <p:sldId id="3166" r:id="rId16"/>
    <p:sldId id="3171" r:id="rId17"/>
    <p:sldId id="3174" r:id="rId18"/>
    <p:sldId id="3175" r:id="rId19"/>
    <p:sldId id="3176" r:id="rId20"/>
    <p:sldId id="3177" r:id="rId21"/>
    <p:sldId id="3178" r:id="rId22"/>
    <p:sldId id="3179" r:id="rId23"/>
    <p:sldId id="3182" r:id="rId24"/>
    <p:sldId id="3183" r:id="rId25"/>
    <p:sldId id="3186" r:id="rId26"/>
    <p:sldId id="3184" r:id="rId27"/>
    <p:sldId id="3185" r:id="rId28"/>
  </p:sldIdLst>
  <p:sldSz cx="14630400" cy="8229600"/>
  <p:notesSz cx="6858000" cy="9144000"/>
  <p:defaultTextStyle>
    <a:defPPr marL="0" marR="0" indent="0" algn="l" defTabSz="54864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08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1pPr>
    <a:lvl2pPr marL="0" marR="0" indent="13716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2pPr>
    <a:lvl3pPr marL="0" marR="0" indent="27432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3pPr>
    <a:lvl4pPr marL="0" marR="0" indent="41148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4pPr>
    <a:lvl5pPr marL="0" marR="0" indent="54864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5pPr>
    <a:lvl6pPr marL="0" marR="0" indent="68580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6pPr>
    <a:lvl7pPr marL="0" marR="0" indent="82296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7pPr>
    <a:lvl8pPr marL="0" marR="0" indent="96012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8pPr>
    <a:lvl9pPr marL="0" marR="0" indent="1097280" algn="l" defTabSz="4953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2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Asap SemiBold"/>
        <a:ea typeface="Asap SemiBold"/>
        <a:cs typeface="Asap SemiBold"/>
        <a:sym typeface="Asap SemiBold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EE4765-E532-45F7-8A4E-65DFBE472D5A}" v="47" dt="2022-07-14T23:25:48.468"/>
    <p1510:client id="{CF250DE5-FFAE-4D33-95AC-1E2D7526AE63}" v="1350" dt="2022-07-14T16:08:43.929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25"/>
  </p:normalViewPr>
  <p:slideViewPr>
    <p:cSldViewPr snapToGrid="0" snapToObjects="1">
      <p:cViewPr varScale="1">
        <p:scale>
          <a:sx n="63" d="100"/>
          <a:sy n="63" d="100"/>
        </p:scale>
        <p:origin x="82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na, Parbati K" userId="3bd88b6b-0f43-4df4-8933-7a4f5be6ff64" providerId="ADAL" clId="{66EE4765-E532-45F7-8A4E-65DFBE472D5A}"/>
    <pc:docChg chg="modSld">
      <pc:chgData name="Manna, Parbati K" userId="3bd88b6b-0f43-4df4-8933-7a4f5be6ff64" providerId="ADAL" clId="{66EE4765-E532-45F7-8A4E-65DFBE472D5A}" dt="2022-07-14T23:25:48.468" v="48"/>
      <pc:docMkLst>
        <pc:docMk/>
      </pc:docMkLst>
      <pc:sldChg chg="modAnim">
        <pc:chgData name="Manna, Parbati K" userId="3bd88b6b-0f43-4df4-8933-7a4f5be6ff64" providerId="ADAL" clId="{66EE4765-E532-45F7-8A4E-65DFBE472D5A}" dt="2022-07-14T20:12:48.677" v="9"/>
        <pc:sldMkLst>
          <pc:docMk/>
          <pc:sldMk cId="3685319525" sldId="3161"/>
        </pc:sldMkLst>
      </pc:sldChg>
      <pc:sldChg chg="modAnim">
        <pc:chgData name="Manna, Parbati K" userId="3bd88b6b-0f43-4df4-8933-7a4f5be6ff64" providerId="ADAL" clId="{66EE4765-E532-45F7-8A4E-65DFBE472D5A}" dt="2022-07-14T20:38:30.022" v="11"/>
        <pc:sldMkLst>
          <pc:docMk/>
          <pc:sldMk cId="124612918" sldId="3163"/>
        </pc:sldMkLst>
      </pc:sldChg>
      <pc:sldChg chg="modAnim">
        <pc:chgData name="Manna, Parbati K" userId="3bd88b6b-0f43-4df4-8933-7a4f5be6ff64" providerId="ADAL" clId="{66EE4765-E532-45F7-8A4E-65DFBE472D5A}" dt="2022-07-14T20:40:37.927" v="16"/>
        <pc:sldMkLst>
          <pc:docMk/>
          <pc:sldMk cId="1645962093" sldId="3164"/>
        </pc:sldMkLst>
      </pc:sldChg>
      <pc:sldChg chg="modAnim">
        <pc:chgData name="Manna, Parbati K" userId="3bd88b6b-0f43-4df4-8933-7a4f5be6ff64" providerId="ADAL" clId="{66EE4765-E532-45F7-8A4E-65DFBE472D5A}" dt="2022-07-14T21:36:28.858" v="20"/>
        <pc:sldMkLst>
          <pc:docMk/>
          <pc:sldMk cId="2462581790" sldId="3166"/>
        </pc:sldMkLst>
      </pc:sldChg>
      <pc:sldChg chg="modAnim">
        <pc:chgData name="Manna, Parbati K" userId="3bd88b6b-0f43-4df4-8933-7a4f5be6ff64" providerId="ADAL" clId="{66EE4765-E532-45F7-8A4E-65DFBE472D5A}" dt="2022-07-14T20:41:29.737" v="17"/>
        <pc:sldMkLst>
          <pc:docMk/>
          <pc:sldMk cId="194009485" sldId="3167"/>
        </pc:sldMkLst>
      </pc:sldChg>
      <pc:sldChg chg="modAnim">
        <pc:chgData name="Manna, Parbati K" userId="3bd88b6b-0f43-4df4-8933-7a4f5be6ff64" providerId="ADAL" clId="{66EE4765-E532-45F7-8A4E-65DFBE472D5A}" dt="2022-07-14T20:42:05.317" v="18"/>
        <pc:sldMkLst>
          <pc:docMk/>
          <pc:sldMk cId="234029416" sldId="3170"/>
        </pc:sldMkLst>
      </pc:sldChg>
      <pc:sldChg chg="modAnim">
        <pc:chgData name="Manna, Parbati K" userId="3bd88b6b-0f43-4df4-8933-7a4f5be6ff64" providerId="ADAL" clId="{66EE4765-E532-45F7-8A4E-65DFBE472D5A}" dt="2022-07-14T20:57:05.586" v="19"/>
        <pc:sldMkLst>
          <pc:docMk/>
          <pc:sldMk cId="2192365013" sldId="3171"/>
        </pc:sldMkLst>
      </pc:sldChg>
      <pc:sldChg chg="modAnim">
        <pc:chgData name="Manna, Parbati K" userId="3bd88b6b-0f43-4df4-8933-7a4f5be6ff64" providerId="ADAL" clId="{66EE4765-E532-45F7-8A4E-65DFBE472D5A}" dt="2022-07-14T21:37:22.736" v="21"/>
        <pc:sldMkLst>
          <pc:docMk/>
          <pc:sldMk cId="1378570588" sldId="3174"/>
        </pc:sldMkLst>
      </pc:sldChg>
      <pc:sldChg chg="modAnim">
        <pc:chgData name="Manna, Parbati K" userId="3bd88b6b-0f43-4df4-8933-7a4f5be6ff64" providerId="ADAL" clId="{66EE4765-E532-45F7-8A4E-65DFBE472D5A}" dt="2022-07-14T21:51:15.163" v="22"/>
        <pc:sldMkLst>
          <pc:docMk/>
          <pc:sldMk cId="2694265078" sldId="3176"/>
        </pc:sldMkLst>
      </pc:sldChg>
      <pc:sldChg chg="modAnim">
        <pc:chgData name="Manna, Parbati K" userId="3bd88b6b-0f43-4df4-8933-7a4f5be6ff64" providerId="ADAL" clId="{66EE4765-E532-45F7-8A4E-65DFBE472D5A}" dt="2022-07-14T21:51:26.645" v="23"/>
        <pc:sldMkLst>
          <pc:docMk/>
          <pc:sldMk cId="109378333" sldId="3177"/>
        </pc:sldMkLst>
      </pc:sldChg>
      <pc:sldChg chg="modAnim">
        <pc:chgData name="Manna, Parbati K" userId="3bd88b6b-0f43-4df4-8933-7a4f5be6ff64" providerId="ADAL" clId="{66EE4765-E532-45F7-8A4E-65DFBE472D5A}" dt="2022-07-14T21:51:38.183" v="24"/>
        <pc:sldMkLst>
          <pc:docMk/>
          <pc:sldMk cId="2580236288" sldId="3178"/>
        </pc:sldMkLst>
      </pc:sldChg>
      <pc:sldChg chg="modAnim">
        <pc:chgData name="Manna, Parbati K" userId="3bd88b6b-0f43-4df4-8933-7a4f5be6ff64" providerId="ADAL" clId="{66EE4765-E532-45F7-8A4E-65DFBE472D5A}" dt="2022-07-14T21:51:49.759" v="25"/>
        <pc:sldMkLst>
          <pc:docMk/>
          <pc:sldMk cId="43597402" sldId="3179"/>
        </pc:sldMkLst>
      </pc:sldChg>
      <pc:sldChg chg="modAnim">
        <pc:chgData name="Manna, Parbati K" userId="3bd88b6b-0f43-4df4-8933-7a4f5be6ff64" providerId="ADAL" clId="{66EE4765-E532-45F7-8A4E-65DFBE472D5A}" dt="2022-07-14T21:52:01.756" v="26"/>
        <pc:sldMkLst>
          <pc:docMk/>
          <pc:sldMk cId="3080481873" sldId="3182"/>
        </pc:sldMkLst>
      </pc:sldChg>
      <pc:sldChg chg="modAnim">
        <pc:chgData name="Manna, Parbati K" userId="3bd88b6b-0f43-4df4-8933-7a4f5be6ff64" providerId="ADAL" clId="{66EE4765-E532-45F7-8A4E-65DFBE472D5A}" dt="2022-07-14T21:53:13.481" v="27"/>
        <pc:sldMkLst>
          <pc:docMk/>
          <pc:sldMk cId="660369155" sldId="3183"/>
        </pc:sldMkLst>
      </pc:sldChg>
      <pc:sldChg chg="modSp mod modAnim">
        <pc:chgData name="Manna, Parbati K" userId="3bd88b6b-0f43-4df4-8933-7a4f5be6ff64" providerId="ADAL" clId="{66EE4765-E532-45F7-8A4E-65DFBE472D5A}" dt="2022-07-14T23:25:48.468" v="48"/>
        <pc:sldMkLst>
          <pc:docMk/>
          <pc:sldMk cId="221885193" sldId="3186"/>
        </pc:sldMkLst>
        <pc:spChg chg="mod">
          <ac:chgData name="Manna, Parbati K" userId="3bd88b6b-0f43-4df4-8933-7a4f5be6ff64" providerId="ADAL" clId="{66EE4765-E532-45F7-8A4E-65DFBE472D5A}" dt="2022-07-14T23:25:48.468" v="48"/>
          <ac:spMkLst>
            <pc:docMk/>
            <pc:sldMk cId="221885193" sldId="3186"/>
            <ac:spMk id="3" creationId="{6E317DF3-F4C6-4D6C-91A8-BBB2D4DB73E8}"/>
          </ac:spMkLst>
        </pc:spChg>
      </pc:sldChg>
    </pc:docChg>
  </pc:docChgLst>
  <pc:docChgLst>
    <pc:chgData name="Manna, Parbati K" userId="3bd88b6b-0f43-4df4-8933-7a4f5be6ff64" providerId="ADAL" clId="{CF250DE5-FFAE-4D33-95AC-1E2D7526AE63}"/>
    <pc:docChg chg="undo custSel addSld delSld modSld">
      <pc:chgData name="Manna, Parbati K" userId="3bd88b6b-0f43-4df4-8933-7a4f5be6ff64" providerId="ADAL" clId="{CF250DE5-FFAE-4D33-95AC-1E2D7526AE63}" dt="2022-07-14T16:08:43.929" v="3414"/>
      <pc:docMkLst>
        <pc:docMk/>
      </pc:docMkLst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58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69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73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77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81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93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298"/>
        </pc:sldMkLst>
      </pc:sldChg>
      <pc:sldChg chg="del">
        <pc:chgData name="Manna, Parbati K" userId="3bd88b6b-0f43-4df4-8933-7a4f5be6ff64" providerId="ADAL" clId="{CF250DE5-FFAE-4D33-95AC-1E2D7526AE63}" dt="2022-07-12T17:34:27.537" v="1524" actId="47"/>
        <pc:sldMkLst>
          <pc:docMk/>
          <pc:sldMk cId="0" sldId="305"/>
        </pc:sldMkLst>
      </pc:sldChg>
      <pc:sldChg chg="modSp mod">
        <pc:chgData name="Manna, Parbati K" userId="3bd88b6b-0f43-4df4-8933-7a4f5be6ff64" providerId="ADAL" clId="{CF250DE5-FFAE-4D33-95AC-1E2D7526AE63}" dt="2022-07-12T23:15:42.939" v="3365" actId="14100"/>
        <pc:sldMkLst>
          <pc:docMk/>
          <pc:sldMk cId="2897059675" sldId="306"/>
        </pc:sldMkLst>
        <pc:spChg chg="mod">
          <ac:chgData name="Manna, Parbati K" userId="3bd88b6b-0f43-4df4-8933-7a4f5be6ff64" providerId="ADAL" clId="{CF250DE5-FFAE-4D33-95AC-1E2D7526AE63}" dt="2022-07-12T23:15:07.359" v="3362"/>
          <ac:spMkLst>
            <pc:docMk/>
            <pc:sldMk cId="2897059675" sldId="306"/>
            <ac:spMk id="4" creationId="{C929F2CE-E97B-F04D-A615-BF11E9ACB8D3}"/>
          </ac:spMkLst>
        </pc:spChg>
        <pc:spChg chg="mod">
          <ac:chgData name="Manna, Parbati K" userId="3bd88b6b-0f43-4df4-8933-7a4f5be6ff64" providerId="ADAL" clId="{CF250DE5-FFAE-4D33-95AC-1E2D7526AE63}" dt="2022-07-12T23:15:42.939" v="3365" actId="14100"/>
          <ac:spMkLst>
            <pc:docMk/>
            <pc:sldMk cId="2897059675" sldId="306"/>
            <ac:spMk id="7" creationId="{90463464-C0B3-4F4E-8ED3-C37C87F02DF2}"/>
          </ac:spMkLst>
        </pc:spChg>
      </pc:sldChg>
      <pc:sldChg chg="modSp mod">
        <pc:chgData name="Manna, Parbati K" userId="3bd88b6b-0f43-4df4-8933-7a4f5be6ff64" providerId="ADAL" clId="{CF250DE5-FFAE-4D33-95AC-1E2D7526AE63}" dt="2022-07-12T05:52:07.570" v="60" actId="207"/>
        <pc:sldMkLst>
          <pc:docMk/>
          <pc:sldMk cId="1275461819" sldId="3144"/>
        </pc:sldMkLst>
        <pc:spChg chg="mod">
          <ac:chgData name="Manna, Parbati K" userId="3bd88b6b-0f43-4df4-8933-7a4f5be6ff64" providerId="ADAL" clId="{CF250DE5-FFAE-4D33-95AC-1E2D7526AE63}" dt="2022-07-12T05:52:07.570" v="60" actId="207"/>
          <ac:spMkLst>
            <pc:docMk/>
            <pc:sldMk cId="1275461819" sldId="3144"/>
            <ac:spMk id="2" creationId="{BC170EB6-3006-4AA6-B93C-D86D9BFC0DA2}"/>
          </ac:spMkLst>
        </pc:spChg>
      </pc:sldChg>
      <pc:sldChg chg="modSp mod modAnim">
        <pc:chgData name="Manna, Parbati K" userId="3bd88b6b-0f43-4df4-8933-7a4f5be6ff64" providerId="ADAL" clId="{CF250DE5-FFAE-4D33-95AC-1E2D7526AE63}" dt="2022-07-12T23:16:54.067" v="3368" actId="20577"/>
        <pc:sldMkLst>
          <pc:docMk/>
          <pc:sldMk cId="1223823841" sldId="3145"/>
        </pc:sldMkLst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4" creationId="{70B695E5-BC5B-4046-BD67-5ACFA885138C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5" creationId="{C44535AD-F15D-4786-824B-9590BC4DE0FE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7" creationId="{CDE8CF29-C4B2-4C10-8F07-5B352BBA5BDD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8" creationId="{97F9CE4A-85A2-4FDB-B1F8-556E2C80EF4C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12" creationId="{4B1F951C-2E8A-4529-9DC6-6A04B557F683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16" creationId="{6538E752-EFA9-4AAB-AB0F-01E7D48AF62F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17" creationId="{E75B60F3-378C-4B34-A566-D1DC9F61EA6E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18" creationId="{E0E06D59-9A47-4FDE-86F1-EDDB899671A1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21" creationId="{075CCBB9-C44A-425B-936F-BE05F2801A5B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23" creationId="{99580E14-5085-4FE7-8DF3-4106300F7288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41" creationId="{8C2358DC-3AED-4D4B-8C4F-19BA9021CCF9}"/>
          </ac:spMkLst>
        </pc:spChg>
        <pc:spChg chg="mod">
          <ac:chgData name="Manna, Parbati K" userId="3bd88b6b-0f43-4df4-8933-7a4f5be6ff64" providerId="ADAL" clId="{CF250DE5-FFAE-4D33-95AC-1E2D7526AE63}" dt="2022-07-12T06:40:11.800" v="775" actId="404"/>
          <ac:spMkLst>
            <pc:docMk/>
            <pc:sldMk cId="1223823841" sldId="3145"/>
            <ac:spMk id="45" creationId="{FD2C8DE6-3D61-4215-BEE5-6C2411A39BEF}"/>
          </ac:spMkLst>
        </pc:spChg>
        <pc:spChg chg="mod">
          <ac:chgData name="Manna, Parbati K" userId="3bd88b6b-0f43-4df4-8933-7a4f5be6ff64" providerId="ADAL" clId="{CF250DE5-FFAE-4D33-95AC-1E2D7526AE63}" dt="2022-07-12T23:16:46.437" v="3366" actId="20577"/>
          <ac:spMkLst>
            <pc:docMk/>
            <pc:sldMk cId="1223823841" sldId="3145"/>
            <ac:spMk id="46" creationId="{CF207CE3-FB79-4182-9066-0A3CC5C7E213}"/>
          </ac:spMkLst>
        </pc:spChg>
        <pc:spChg chg="mod">
          <ac:chgData name="Manna, Parbati K" userId="3bd88b6b-0f43-4df4-8933-7a4f5be6ff64" providerId="ADAL" clId="{CF250DE5-FFAE-4D33-95AC-1E2D7526AE63}" dt="2022-07-12T06:40:22.853" v="776" actId="404"/>
          <ac:spMkLst>
            <pc:docMk/>
            <pc:sldMk cId="1223823841" sldId="3145"/>
            <ac:spMk id="47" creationId="{5E8F4682-D8C1-4CE9-9071-7CE89CDFFDE7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49" creationId="{F49DEAB6-7994-4DD4-B25D-85B1E993CEA2}"/>
          </ac:spMkLst>
        </pc:spChg>
        <pc:spChg chg="mod">
          <ac:chgData name="Manna, Parbati K" userId="3bd88b6b-0f43-4df4-8933-7a4f5be6ff64" providerId="ADAL" clId="{CF250DE5-FFAE-4D33-95AC-1E2D7526AE63}" dt="2022-07-12T23:16:51.009" v="3367" actId="20577"/>
          <ac:spMkLst>
            <pc:docMk/>
            <pc:sldMk cId="1223823841" sldId="3145"/>
            <ac:spMk id="56" creationId="{86AFD0A3-4A91-4942-9241-2B10E72E4284}"/>
          </ac:spMkLst>
        </pc:spChg>
        <pc:spChg chg="mod">
          <ac:chgData name="Manna, Parbati K" userId="3bd88b6b-0f43-4df4-8933-7a4f5be6ff64" providerId="ADAL" clId="{CF250DE5-FFAE-4D33-95AC-1E2D7526AE63}" dt="2022-07-12T23:16:54.067" v="3368" actId="20577"/>
          <ac:spMkLst>
            <pc:docMk/>
            <pc:sldMk cId="1223823841" sldId="3145"/>
            <ac:spMk id="57" creationId="{6D390014-7582-4F81-889E-92FFDB74A09D}"/>
          </ac:spMkLst>
        </pc:spChg>
        <pc:spChg chg="mod">
          <ac:chgData name="Manna, Parbati K" userId="3bd88b6b-0f43-4df4-8933-7a4f5be6ff64" providerId="ADAL" clId="{CF250DE5-FFAE-4D33-95AC-1E2D7526AE63}" dt="2022-07-12T17:16:19.738" v="1433" actId="1037"/>
          <ac:spMkLst>
            <pc:docMk/>
            <pc:sldMk cId="1223823841" sldId="3145"/>
            <ac:spMk id="58" creationId="{26967573-B999-4B8C-B8E0-999F7B304589}"/>
          </ac:spMkLst>
        </pc:spChg>
        <pc:grpChg chg="mod">
          <ac:chgData name="Manna, Parbati K" userId="3bd88b6b-0f43-4df4-8933-7a4f5be6ff64" providerId="ADAL" clId="{CF250DE5-FFAE-4D33-95AC-1E2D7526AE63}" dt="2022-07-12T17:16:19.738" v="1433" actId="1037"/>
          <ac:grpSpMkLst>
            <pc:docMk/>
            <pc:sldMk cId="1223823841" sldId="3145"/>
            <ac:grpSpMk id="19" creationId="{B9E3DA1A-0E42-480B-9E65-0E28026B5F1E}"/>
          </ac:grpSpMkLst>
        </pc:grpChg>
        <pc:grpChg chg="mod">
          <ac:chgData name="Manna, Parbati K" userId="3bd88b6b-0f43-4df4-8933-7a4f5be6ff64" providerId="ADAL" clId="{CF250DE5-FFAE-4D33-95AC-1E2D7526AE63}" dt="2022-07-12T17:16:19.738" v="1433" actId="1037"/>
          <ac:grpSpMkLst>
            <pc:docMk/>
            <pc:sldMk cId="1223823841" sldId="3145"/>
            <ac:grpSpMk id="39" creationId="{682F223D-3F53-48E2-8307-72673B5D0823}"/>
          </ac:grpSpMkLst>
        </pc:grpChg>
        <pc:grpChg chg="mod">
          <ac:chgData name="Manna, Parbati K" userId="3bd88b6b-0f43-4df4-8933-7a4f5be6ff64" providerId="ADAL" clId="{CF250DE5-FFAE-4D33-95AC-1E2D7526AE63}" dt="2022-07-12T17:16:19.738" v="1433" actId="1037"/>
          <ac:grpSpMkLst>
            <pc:docMk/>
            <pc:sldMk cId="1223823841" sldId="3145"/>
            <ac:grpSpMk id="40" creationId="{EA3DEF9C-E574-474D-8B0D-2FB2DB2C813A}"/>
          </ac:grpSpMkLst>
        </pc:grpChg>
        <pc:grpChg chg="mod">
          <ac:chgData name="Manna, Parbati K" userId="3bd88b6b-0f43-4df4-8933-7a4f5be6ff64" providerId="ADAL" clId="{CF250DE5-FFAE-4D33-95AC-1E2D7526AE63}" dt="2022-07-12T17:16:19.738" v="1433" actId="1037"/>
          <ac:grpSpMkLst>
            <pc:docMk/>
            <pc:sldMk cId="1223823841" sldId="3145"/>
            <ac:grpSpMk id="44" creationId="{8173C424-0549-466C-89BE-54CF2A07B8C2}"/>
          </ac:grpSpMkLst>
        </pc:grpChg>
        <pc:grpChg chg="mod">
          <ac:chgData name="Manna, Parbati K" userId="3bd88b6b-0f43-4df4-8933-7a4f5be6ff64" providerId="ADAL" clId="{CF250DE5-FFAE-4D33-95AC-1E2D7526AE63}" dt="2022-07-12T17:16:19.738" v="1433" actId="1037"/>
          <ac:grpSpMkLst>
            <pc:docMk/>
            <pc:sldMk cId="1223823841" sldId="3145"/>
            <ac:grpSpMk id="50" creationId="{7007AD2B-F50B-4EDF-AE63-60058243CB72}"/>
          </ac:grpSpMkLst>
        </pc:grpChg>
        <pc:grpChg chg="mod">
          <ac:chgData name="Manna, Parbati K" userId="3bd88b6b-0f43-4df4-8933-7a4f5be6ff64" providerId="ADAL" clId="{CF250DE5-FFAE-4D33-95AC-1E2D7526AE63}" dt="2022-07-12T17:16:19.738" v="1433" actId="1037"/>
          <ac:grpSpMkLst>
            <pc:docMk/>
            <pc:sldMk cId="1223823841" sldId="3145"/>
            <ac:grpSpMk id="54" creationId="{3E7F361F-FA17-4364-B1EC-835D0D760A97}"/>
          </ac:grpSpMkLst>
        </pc:grpChg>
        <pc:graphicFrameChg chg="mod">
          <ac:chgData name="Manna, Parbati K" userId="3bd88b6b-0f43-4df4-8933-7a4f5be6ff64" providerId="ADAL" clId="{CF250DE5-FFAE-4D33-95AC-1E2D7526AE63}" dt="2022-07-12T17:22:19.133" v="1523" actId="1037"/>
          <ac:graphicFrameMkLst>
            <pc:docMk/>
            <pc:sldMk cId="1223823841" sldId="3145"/>
            <ac:graphicFrameMk id="3" creationId="{D9DE728F-B287-4DA5-9294-9DB34545EC16}"/>
          </ac:graphicFrameMkLst>
        </pc:graphicFrameChg>
        <pc:graphicFrameChg chg="mod modGraphic">
          <ac:chgData name="Manna, Parbati K" userId="3bd88b6b-0f43-4df4-8933-7a4f5be6ff64" providerId="ADAL" clId="{CF250DE5-FFAE-4D33-95AC-1E2D7526AE63}" dt="2022-07-12T17:16:19.738" v="1433" actId="1037"/>
          <ac:graphicFrameMkLst>
            <pc:docMk/>
            <pc:sldMk cId="1223823841" sldId="3145"/>
            <ac:graphicFrameMk id="6" creationId="{ED38940F-058E-495B-B404-428507C510CC}"/>
          </ac:graphicFrameMkLst>
        </pc:graphicFrameChg>
        <pc:graphicFrameChg chg="mod modGraphic">
          <ac:chgData name="Manna, Parbati K" userId="3bd88b6b-0f43-4df4-8933-7a4f5be6ff64" providerId="ADAL" clId="{CF250DE5-FFAE-4D33-95AC-1E2D7526AE63}" dt="2022-07-12T17:16:19.738" v="1433" actId="1037"/>
          <ac:graphicFrameMkLst>
            <pc:docMk/>
            <pc:sldMk cId="1223823841" sldId="3145"/>
            <ac:graphicFrameMk id="13" creationId="{5B08429E-1DCE-4B82-9774-150A52C85DAC}"/>
          </ac:graphicFrameMkLst>
        </pc:graphicFrameChg>
        <pc:graphicFrameChg chg="mod modGraphic">
          <ac:chgData name="Manna, Parbati K" userId="3bd88b6b-0f43-4df4-8933-7a4f5be6ff64" providerId="ADAL" clId="{CF250DE5-FFAE-4D33-95AC-1E2D7526AE63}" dt="2022-07-12T17:16:19.738" v="1433" actId="1037"/>
          <ac:graphicFrameMkLst>
            <pc:docMk/>
            <pc:sldMk cId="1223823841" sldId="3145"/>
            <ac:graphicFrameMk id="59" creationId="{EEEF3DCD-A68B-48D4-951D-115065C1DFB9}"/>
          </ac:graphicFrameMkLst>
        </pc:graphicFrameChg>
        <pc:picChg chg="mod">
          <ac:chgData name="Manna, Parbati K" userId="3bd88b6b-0f43-4df4-8933-7a4f5be6ff64" providerId="ADAL" clId="{CF250DE5-FFAE-4D33-95AC-1E2D7526AE63}" dt="2022-07-12T17:16:19.738" v="1433" actId="1037"/>
          <ac:picMkLst>
            <pc:docMk/>
            <pc:sldMk cId="1223823841" sldId="3145"/>
            <ac:picMk id="48" creationId="{C55D1D61-1BB8-4730-879B-38824D5BF8BB}"/>
          </ac:picMkLst>
        </pc:picChg>
        <pc:cxnChg chg="mod">
          <ac:chgData name="Manna, Parbati K" userId="3bd88b6b-0f43-4df4-8933-7a4f5be6ff64" providerId="ADAL" clId="{CF250DE5-FFAE-4D33-95AC-1E2D7526AE63}" dt="2022-07-12T17:16:19.738" v="1433" actId="1037"/>
          <ac:cxnSpMkLst>
            <pc:docMk/>
            <pc:sldMk cId="1223823841" sldId="3145"/>
            <ac:cxnSpMk id="28" creationId="{FF3C8A4C-8070-4150-97D5-F1804FD9027A}"/>
          </ac:cxnSpMkLst>
        </pc:cxnChg>
      </pc:sldChg>
      <pc:sldChg chg="modSp mod">
        <pc:chgData name="Manna, Parbati K" userId="3bd88b6b-0f43-4df4-8933-7a4f5be6ff64" providerId="ADAL" clId="{CF250DE5-FFAE-4D33-95AC-1E2D7526AE63}" dt="2022-07-12T17:38:36.915" v="1541" actId="20577"/>
        <pc:sldMkLst>
          <pc:docMk/>
          <pc:sldMk cId="2354284475" sldId="3151"/>
        </pc:sldMkLst>
        <pc:spChg chg="mod">
          <ac:chgData name="Manna, Parbati K" userId="3bd88b6b-0f43-4df4-8933-7a4f5be6ff64" providerId="ADAL" clId="{CF250DE5-FFAE-4D33-95AC-1E2D7526AE63}" dt="2022-07-12T05:52:30.677" v="62" actId="207"/>
          <ac:spMkLst>
            <pc:docMk/>
            <pc:sldMk cId="2354284475" sldId="3151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7:38:36.915" v="1541" actId="20577"/>
          <ac:spMkLst>
            <pc:docMk/>
            <pc:sldMk cId="2354284475" sldId="3151"/>
            <ac:spMk id="3" creationId="{6E317DF3-F4C6-4D6C-91A8-BBB2D4DB73E8}"/>
          </ac:spMkLst>
        </pc:spChg>
      </pc:sldChg>
      <pc:sldChg chg="del">
        <pc:chgData name="Manna, Parbati K" userId="3bd88b6b-0f43-4df4-8933-7a4f5be6ff64" providerId="ADAL" clId="{CF250DE5-FFAE-4D33-95AC-1E2D7526AE63}" dt="2022-07-12T05:53:29.481" v="94" actId="47"/>
        <pc:sldMkLst>
          <pc:docMk/>
          <pc:sldMk cId="537427432" sldId="3160"/>
        </pc:sldMkLst>
      </pc:sldChg>
      <pc:sldChg chg="modSp mod">
        <pc:chgData name="Manna, Parbati K" userId="3bd88b6b-0f43-4df4-8933-7a4f5be6ff64" providerId="ADAL" clId="{CF250DE5-FFAE-4D33-95AC-1E2D7526AE63}" dt="2022-07-12T06:08:59.027" v="590" actId="14100"/>
        <pc:sldMkLst>
          <pc:docMk/>
          <pc:sldMk cId="3685319525" sldId="3161"/>
        </pc:sldMkLst>
        <pc:spChg chg="mod">
          <ac:chgData name="Manna, Parbati K" userId="3bd88b6b-0f43-4df4-8933-7a4f5be6ff64" providerId="ADAL" clId="{CF250DE5-FFAE-4D33-95AC-1E2D7526AE63}" dt="2022-07-12T06:08:59.027" v="590" actId="14100"/>
          <ac:spMkLst>
            <pc:docMk/>
            <pc:sldMk cId="3685319525" sldId="3161"/>
            <ac:spMk id="2" creationId="{BC170EB6-3006-4AA6-B93C-D86D9BFC0DA2}"/>
          </ac:spMkLst>
        </pc:spChg>
      </pc:sldChg>
      <pc:sldChg chg="modSp mod modAnim">
        <pc:chgData name="Manna, Parbati K" userId="3bd88b6b-0f43-4df4-8933-7a4f5be6ff64" providerId="ADAL" clId="{CF250DE5-FFAE-4D33-95AC-1E2D7526AE63}" dt="2022-07-14T16:08:43.929" v="3414"/>
        <pc:sldMkLst>
          <pc:docMk/>
          <pc:sldMk cId="124612918" sldId="3163"/>
        </pc:sldMkLst>
        <pc:spChg chg="mod">
          <ac:chgData name="Manna, Parbati K" userId="3bd88b6b-0f43-4df4-8933-7a4f5be6ff64" providerId="ADAL" clId="{CF250DE5-FFAE-4D33-95AC-1E2D7526AE63}" dt="2022-07-12T16:30:14.198" v="839" actId="1038"/>
          <ac:spMkLst>
            <pc:docMk/>
            <pc:sldMk cId="124612918" sldId="3163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6:30:07.025" v="805" actId="1036"/>
          <ac:spMkLst>
            <pc:docMk/>
            <pc:sldMk cId="124612918" sldId="3163"/>
            <ac:spMk id="3" creationId="{6E317DF3-F4C6-4D6C-91A8-BBB2D4DB73E8}"/>
          </ac:spMkLst>
        </pc:spChg>
        <pc:spChg chg="mod">
          <ac:chgData name="Manna, Parbati K" userId="3bd88b6b-0f43-4df4-8933-7a4f5be6ff64" providerId="ADAL" clId="{CF250DE5-FFAE-4D33-95AC-1E2D7526AE63}" dt="2022-07-12T16:30:07.025" v="805" actId="1036"/>
          <ac:spMkLst>
            <pc:docMk/>
            <pc:sldMk cId="124612918" sldId="3163"/>
            <ac:spMk id="5" creationId="{570BBCD1-582D-4EEC-B724-ABB236845C1A}"/>
          </ac:spMkLst>
        </pc:spChg>
        <pc:spChg chg="mod">
          <ac:chgData name="Manna, Parbati K" userId="3bd88b6b-0f43-4df4-8933-7a4f5be6ff64" providerId="ADAL" clId="{CF250DE5-FFAE-4D33-95AC-1E2D7526AE63}" dt="2022-07-12T16:30:07.025" v="805" actId="1036"/>
          <ac:spMkLst>
            <pc:docMk/>
            <pc:sldMk cId="124612918" sldId="3163"/>
            <ac:spMk id="6" creationId="{A14A19AC-B1CA-4C69-84C2-8A64B7F245DB}"/>
          </ac:spMkLst>
        </pc:spChg>
        <pc:spChg chg="mod">
          <ac:chgData name="Manna, Parbati K" userId="3bd88b6b-0f43-4df4-8933-7a4f5be6ff64" providerId="ADAL" clId="{CF250DE5-FFAE-4D33-95AC-1E2D7526AE63}" dt="2022-07-12T16:31:35.227" v="840" actId="207"/>
          <ac:spMkLst>
            <pc:docMk/>
            <pc:sldMk cId="124612918" sldId="3163"/>
            <ac:spMk id="7" creationId="{702BA29F-93EB-47CE-984F-5DC8652600E3}"/>
          </ac:spMkLst>
        </pc:spChg>
        <pc:spChg chg="mod">
          <ac:chgData name="Manna, Parbati K" userId="3bd88b6b-0f43-4df4-8933-7a4f5be6ff64" providerId="ADAL" clId="{CF250DE5-FFAE-4D33-95AC-1E2D7526AE63}" dt="2022-07-12T16:31:42.178" v="841" actId="207"/>
          <ac:spMkLst>
            <pc:docMk/>
            <pc:sldMk cId="124612918" sldId="3163"/>
            <ac:spMk id="10" creationId="{AD3D4E83-0F81-462D-A662-924560BE9E78}"/>
          </ac:spMkLst>
        </pc:spChg>
        <pc:spChg chg="mod">
          <ac:chgData name="Manna, Parbati K" userId="3bd88b6b-0f43-4df4-8933-7a4f5be6ff64" providerId="ADAL" clId="{CF250DE5-FFAE-4D33-95AC-1E2D7526AE63}" dt="2022-07-12T16:30:07.025" v="805" actId="1036"/>
          <ac:spMkLst>
            <pc:docMk/>
            <pc:sldMk cId="124612918" sldId="3163"/>
            <ac:spMk id="15" creationId="{1EEC524D-EBA4-4FAC-ADD3-22A4D57C948A}"/>
          </ac:spMkLst>
        </pc:spChg>
        <pc:spChg chg="mod">
          <ac:chgData name="Manna, Parbati K" userId="3bd88b6b-0f43-4df4-8933-7a4f5be6ff64" providerId="ADAL" clId="{CF250DE5-FFAE-4D33-95AC-1E2D7526AE63}" dt="2022-07-12T16:30:07.025" v="805" actId="1036"/>
          <ac:spMkLst>
            <pc:docMk/>
            <pc:sldMk cId="124612918" sldId="3163"/>
            <ac:spMk id="16" creationId="{57E59B40-4138-429D-B9BC-958899D1B22E}"/>
          </ac:spMkLst>
        </pc:spChg>
        <pc:spChg chg="mod">
          <ac:chgData name="Manna, Parbati K" userId="3bd88b6b-0f43-4df4-8933-7a4f5be6ff64" providerId="ADAL" clId="{CF250DE5-FFAE-4D33-95AC-1E2D7526AE63}" dt="2022-07-12T23:18:51.816" v="3370" actId="207"/>
          <ac:spMkLst>
            <pc:docMk/>
            <pc:sldMk cId="124612918" sldId="3163"/>
            <ac:spMk id="17" creationId="{16BB6B7A-5388-4C65-A356-EC0EF542A7F0}"/>
          </ac:spMkLst>
        </pc:spChg>
        <pc:spChg chg="mod">
          <ac:chgData name="Manna, Parbati K" userId="3bd88b6b-0f43-4df4-8933-7a4f5be6ff64" providerId="ADAL" clId="{CF250DE5-FFAE-4D33-95AC-1E2D7526AE63}" dt="2022-07-12T16:30:07.025" v="805" actId="1036"/>
          <ac:spMkLst>
            <pc:docMk/>
            <pc:sldMk cId="124612918" sldId="3163"/>
            <ac:spMk id="33" creationId="{E1CF7D39-735B-4260-8FEE-9483281DA46E}"/>
          </ac:spMkLst>
        </pc:spChg>
        <pc:spChg chg="mod">
          <ac:chgData name="Manna, Parbati K" userId="3bd88b6b-0f43-4df4-8933-7a4f5be6ff64" providerId="ADAL" clId="{CF250DE5-FFAE-4D33-95AC-1E2D7526AE63}" dt="2022-07-12T16:30:07.025" v="805" actId="1036"/>
          <ac:spMkLst>
            <pc:docMk/>
            <pc:sldMk cId="124612918" sldId="3163"/>
            <ac:spMk id="34" creationId="{6901BBDC-EFF2-471C-B2EE-6936B17A9600}"/>
          </ac:spMkLst>
        </pc:spChg>
        <pc:spChg chg="mod">
          <ac:chgData name="Manna, Parbati K" userId="3bd88b6b-0f43-4df4-8933-7a4f5be6ff64" providerId="ADAL" clId="{CF250DE5-FFAE-4D33-95AC-1E2D7526AE63}" dt="2022-07-12T16:30:07.025" v="805" actId="1036"/>
          <ac:spMkLst>
            <pc:docMk/>
            <pc:sldMk cId="124612918" sldId="3163"/>
            <ac:spMk id="35" creationId="{CEE137E9-35FB-4CCA-9F97-E99F4B24DE6F}"/>
          </ac:spMkLst>
        </pc:spChg>
      </pc:sldChg>
      <pc:sldChg chg="modSp mod">
        <pc:chgData name="Manna, Parbati K" userId="3bd88b6b-0f43-4df4-8933-7a4f5be6ff64" providerId="ADAL" clId="{CF250DE5-FFAE-4D33-95AC-1E2D7526AE63}" dt="2022-07-12T16:33:32.102" v="959" actId="207"/>
        <pc:sldMkLst>
          <pc:docMk/>
          <pc:sldMk cId="1645962093" sldId="3164"/>
        </pc:sldMkLst>
        <pc:spChg chg="mod">
          <ac:chgData name="Manna, Parbati K" userId="3bd88b6b-0f43-4df4-8933-7a4f5be6ff64" providerId="ADAL" clId="{CF250DE5-FFAE-4D33-95AC-1E2D7526AE63}" dt="2022-07-12T16:33:22.632" v="957" actId="1038"/>
          <ac:spMkLst>
            <pc:docMk/>
            <pc:sldMk cId="1645962093" sldId="3164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3" creationId="{1637D59E-52DE-4B02-A2C0-4A0E3DD0B7BC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5" creationId="{570BBCD1-582D-4EEC-B724-ABB236845C1A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6" creationId="{A14A19AC-B1CA-4C69-84C2-8A64B7F245DB}"/>
          </ac:spMkLst>
        </pc:spChg>
        <pc:spChg chg="mod">
          <ac:chgData name="Manna, Parbati K" userId="3bd88b6b-0f43-4df4-8933-7a4f5be6ff64" providerId="ADAL" clId="{CF250DE5-FFAE-4D33-95AC-1E2D7526AE63}" dt="2022-07-12T16:33:27.988" v="958" actId="207"/>
          <ac:spMkLst>
            <pc:docMk/>
            <pc:sldMk cId="1645962093" sldId="3164"/>
            <ac:spMk id="7" creationId="{702BA29F-93EB-47CE-984F-5DC8652600E3}"/>
          </ac:spMkLst>
        </pc:spChg>
        <pc:spChg chg="mod">
          <ac:chgData name="Manna, Parbati K" userId="3bd88b6b-0f43-4df4-8933-7a4f5be6ff64" providerId="ADAL" clId="{CF250DE5-FFAE-4D33-95AC-1E2D7526AE63}" dt="2022-07-12T16:33:32.102" v="959" actId="207"/>
          <ac:spMkLst>
            <pc:docMk/>
            <pc:sldMk cId="1645962093" sldId="3164"/>
            <ac:spMk id="10" creationId="{AD3D4E83-0F81-462D-A662-924560BE9E78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12" creationId="{4082A799-D9E1-4F21-BE1E-73F97CF8AD56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13" creationId="{89ECAB25-AC91-47FE-A2E7-DD7FCBD6ED10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21" creationId="{FB86DC0A-49EE-4ED1-BAE6-5FCA570DC43A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22" creationId="{F79DF1C1-413C-40FE-AEB1-3EFF04C3BC7D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23" creationId="{D5344B02-46E7-4B37-9404-1F35E8204D5E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24" creationId="{C652DC50-9C41-407F-BF29-5618A15D0374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25" creationId="{CDFC1FB4-6E22-486F-83BA-EB740E055EEE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26" creationId="{FDD27FA6-769A-48EA-9CEF-07B64B606D6E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27" creationId="{06848B38-C5F7-41DF-80D8-DA5454F88F40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29" creationId="{5C2305B7-2A50-415E-B2DE-CB79BAA32673}"/>
          </ac:spMkLst>
        </pc:spChg>
        <pc:spChg chg="mod">
          <ac:chgData name="Manna, Parbati K" userId="3bd88b6b-0f43-4df4-8933-7a4f5be6ff64" providerId="ADAL" clId="{CF250DE5-FFAE-4D33-95AC-1E2D7526AE63}" dt="2022-07-12T16:33:12.509" v="892" actId="1036"/>
          <ac:spMkLst>
            <pc:docMk/>
            <pc:sldMk cId="1645962093" sldId="3164"/>
            <ac:spMk id="31" creationId="{A4A1A23C-EFEC-43E4-9042-6E58194FB8ED}"/>
          </ac:spMkLst>
        </pc:spChg>
        <pc:picChg chg="mod">
          <ac:chgData name="Manna, Parbati K" userId="3bd88b6b-0f43-4df4-8933-7a4f5be6ff64" providerId="ADAL" clId="{CF250DE5-FFAE-4D33-95AC-1E2D7526AE63}" dt="2022-07-12T16:33:12.509" v="892" actId="1036"/>
          <ac:picMkLst>
            <pc:docMk/>
            <pc:sldMk cId="1645962093" sldId="3164"/>
            <ac:picMk id="9" creationId="{A359B16B-A86B-4941-A242-98A2035AB873}"/>
          </ac:picMkLst>
        </pc:picChg>
        <pc:cxnChg chg="mod">
          <ac:chgData name="Manna, Parbati K" userId="3bd88b6b-0f43-4df4-8933-7a4f5be6ff64" providerId="ADAL" clId="{CF250DE5-FFAE-4D33-95AC-1E2D7526AE63}" dt="2022-07-12T16:33:12.509" v="892" actId="1036"/>
          <ac:cxnSpMkLst>
            <pc:docMk/>
            <pc:sldMk cId="1645962093" sldId="3164"/>
            <ac:cxnSpMk id="15" creationId="{7830FAF1-934B-4C39-A98B-5A3D7490263F}"/>
          </ac:cxnSpMkLst>
        </pc:cxnChg>
        <pc:cxnChg chg="mod">
          <ac:chgData name="Manna, Parbati K" userId="3bd88b6b-0f43-4df4-8933-7a4f5be6ff64" providerId="ADAL" clId="{CF250DE5-FFAE-4D33-95AC-1E2D7526AE63}" dt="2022-07-12T16:33:12.509" v="892" actId="1036"/>
          <ac:cxnSpMkLst>
            <pc:docMk/>
            <pc:sldMk cId="1645962093" sldId="3164"/>
            <ac:cxnSpMk id="16" creationId="{8D7E0107-5596-412B-9F52-171ED0A3137D}"/>
          </ac:cxnSpMkLst>
        </pc:cxnChg>
        <pc:cxnChg chg="mod">
          <ac:chgData name="Manna, Parbati K" userId="3bd88b6b-0f43-4df4-8933-7a4f5be6ff64" providerId="ADAL" clId="{CF250DE5-FFAE-4D33-95AC-1E2D7526AE63}" dt="2022-07-12T16:33:12.509" v="892" actId="1036"/>
          <ac:cxnSpMkLst>
            <pc:docMk/>
            <pc:sldMk cId="1645962093" sldId="3164"/>
            <ac:cxnSpMk id="20" creationId="{02678047-AAE6-4483-B404-706C64A5E779}"/>
          </ac:cxnSpMkLst>
        </pc:cxnChg>
      </pc:sldChg>
      <pc:sldChg chg="modSp mod">
        <pc:chgData name="Manna, Parbati K" userId="3bd88b6b-0f43-4df4-8933-7a4f5be6ff64" providerId="ADAL" clId="{CF250DE5-FFAE-4D33-95AC-1E2D7526AE63}" dt="2022-07-12T16:36:23.547" v="1196" actId="1036"/>
        <pc:sldMkLst>
          <pc:docMk/>
          <pc:sldMk cId="2445426912" sldId="3165"/>
        </pc:sldMkLst>
        <pc:spChg chg="mod">
          <ac:chgData name="Manna, Parbati K" userId="3bd88b6b-0f43-4df4-8933-7a4f5be6ff64" providerId="ADAL" clId="{CF250DE5-FFAE-4D33-95AC-1E2D7526AE63}" dt="2022-07-12T16:35:02.027" v="1102" actId="1036"/>
          <ac:spMkLst>
            <pc:docMk/>
            <pc:sldMk cId="2445426912" sldId="3165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6:35:54.470" v="1163" actId="1035"/>
          <ac:spMkLst>
            <pc:docMk/>
            <pc:sldMk cId="2445426912" sldId="3165"/>
            <ac:spMk id="3" creationId="{6E317DF3-F4C6-4D6C-91A8-BBB2D4DB73E8}"/>
          </ac:spMkLst>
        </pc:spChg>
        <pc:spChg chg="mod">
          <ac:chgData name="Manna, Parbati K" userId="3bd88b6b-0f43-4df4-8933-7a4f5be6ff64" providerId="ADAL" clId="{CF250DE5-FFAE-4D33-95AC-1E2D7526AE63}" dt="2022-07-12T16:36:23.547" v="1196" actId="1036"/>
          <ac:spMkLst>
            <pc:docMk/>
            <pc:sldMk cId="2445426912" sldId="3165"/>
            <ac:spMk id="4" creationId="{AB7E1DE5-C1E5-4157-9EF9-1F50642E0208}"/>
          </ac:spMkLst>
        </pc:spChg>
        <pc:spChg chg="mod">
          <ac:chgData name="Manna, Parbati K" userId="3bd88b6b-0f43-4df4-8933-7a4f5be6ff64" providerId="ADAL" clId="{CF250DE5-FFAE-4D33-95AC-1E2D7526AE63}" dt="2022-07-12T16:36:23.547" v="1196" actId="1036"/>
          <ac:spMkLst>
            <pc:docMk/>
            <pc:sldMk cId="2445426912" sldId="3165"/>
            <ac:spMk id="5" creationId="{69B8B562-B3AC-47F4-A742-1D8D6867F649}"/>
          </ac:spMkLst>
        </pc:spChg>
        <pc:spChg chg="mod">
          <ac:chgData name="Manna, Parbati K" userId="3bd88b6b-0f43-4df4-8933-7a4f5be6ff64" providerId="ADAL" clId="{CF250DE5-FFAE-4D33-95AC-1E2D7526AE63}" dt="2022-07-12T16:34:44.663" v="1073" actId="1036"/>
          <ac:spMkLst>
            <pc:docMk/>
            <pc:sldMk cId="2445426912" sldId="3165"/>
            <ac:spMk id="6" creationId="{D78694EC-D8EC-487F-9A6B-0EC5C0688A8A}"/>
          </ac:spMkLst>
        </pc:spChg>
        <pc:spChg chg="mod">
          <ac:chgData name="Manna, Parbati K" userId="3bd88b6b-0f43-4df4-8933-7a4f5be6ff64" providerId="ADAL" clId="{CF250DE5-FFAE-4D33-95AC-1E2D7526AE63}" dt="2022-07-12T16:34:44.663" v="1073" actId="1036"/>
          <ac:spMkLst>
            <pc:docMk/>
            <pc:sldMk cId="2445426912" sldId="3165"/>
            <ac:spMk id="7" creationId="{8B7A0DA9-9CA6-427B-973E-613DFF98D3EB}"/>
          </ac:spMkLst>
        </pc:spChg>
        <pc:spChg chg="mod">
          <ac:chgData name="Manna, Parbati K" userId="3bd88b6b-0f43-4df4-8933-7a4f5be6ff64" providerId="ADAL" clId="{CF250DE5-FFAE-4D33-95AC-1E2D7526AE63}" dt="2022-07-12T16:34:44.663" v="1073" actId="1036"/>
          <ac:spMkLst>
            <pc:docMk/>
            <pc:sldMk cId="2445426912" sldId="3165"/>
            <ac:spMk id="8" creationId="{7ECA3BDB-EE25-4A3D-A555-65310B42BEFB}"/>
          </ac:spMkLst>
        </pc:spChg>
        <pc:spChg chg="mod">
          <ac:chgData name="Manna, Parbati K" userId="3bd88b6b-0f43-4df4-8933-7a4f5be6ff64" providerId="ADAL" clId="{CF250DE5-FFAE-4D33-95AC-1E2D7526AE63}" dt="2022-07-12T16:34:44.663" v="1073" actId="1036"/>
          <ac:spMkLst>
            <pc:docMk/>
            <pc:sldMk cId="2445426912" sldId="3165"/>
            <ac:spMk id="9" creationId="{8F85B8D8-E6F2-4C4A-B939-004BC30DD0B1}"/>
          </ac:spMkLst>
        </pc:spChg>
        <pc:spChg chg="mod">
          <ac:chgData name="Manna, Parbati K" userId="3bd88b6b-0f43-4df4-8933-7a4f5be6ff64" providerId="ADAL" clId="{CF250DE5-FFAE-4D33-95AC-1E2D7526AE63}" dt="2022-07-12T16:36:23.547" v="1196" actId="1036"/>
          <ac:spMkLst>
            <pc:docMk/>
            <pc:sldMk cId="2445426912" sldId="3165"/>
            <ac:spMk id="10" creationId="{C24C5A23-D1D2-44EE-9F64-C526B44632DC}"/>
          </ac:spMkLst>
        </pc:spChg>
        <pc:spChg chg="mod">
          <ac:chgData name="Manna, Parbati K" userId="3bd88b6b-0f43-4df4-8933-7a4f5be6ff64" providerId="ADAL" clId="{CF250DE5-FFAE-4D33-95AC-1E2D7526AE63}" dt="2022-07-12T16:34:44.663" v="1073" actId="1036"/>
          <ac:spMkLst>
            <pc:docMk/>
            <pc:sldMk cId="2445426912" sldId="3165"/>
            <ac:spMk id="11" creationId="{C8B99EB9-B992-4EB7-B12D-ADF1B2A459AA}"/>
          </ac:spMkLst>
        </pc:spChg>
        <pc:spChg chg="mod">
          <ac:chgData name="Manna, Parbati K" userId="3bd88b6b-0f43-4df4-8933-7a4f5be6ff64" providerId="ADAL" clId="{CF250DE5-FFAE-4D33-95AC-1E2D7526AE63}" dt="2022-07-12T16:36:23.547" v="1196" actId="1036"/>
          <ac:spMkLst>
            <pc:docMk/>
            <pc:sldMk cId="2445426912" sldId="3165"/>
            <ac:spMk id="12" creationId="{115F107C-CF5F-4EC1-BADC-DD93AD44AA03}"/>
          </ac:spMkLst>
        </pc:spChg>
        <pc:spChg chg="mod">
          <ac:chgData name="Manna, Parbati K" userId="3bd88b6b-0f43-4df4-8933-7a4f5be6ff64" providerId="ADAL" clId="{CF250DE5-FFAE-4D33-95AC-1E2D7526AE63}" dt="2022-07-12T16:34:44.663" v="1073" actId="1036"/>
          <ac:spMkLst>
            <pc:docMk/>
            <pc:sldMk cId="2445426912" sldId="3165"/>
            <ac:spMk id="13" creationId="{087C43DC-EF8A-4BC3-90FC-3383BDE8CA49}"/>
          </ac:spMkLst>
        </pc:spChg>
        <pc:spChg chg="mod">
          <ac:chgData name="Manna, Parbati K" userId="3bd88b6b-0f43-4df4-8933-7a4f5be6ff64" providerId="ADAL" clId="{CF250DE5-FFAE-4D33-95AC-1E2D7526AE63}" dt="2022-07-12T16:36:02.179" v="1181" actId="1035"/>
          <ac:spMkLst>
            <pc:docMk/>
            <pc:sldMk cId="2445426912" sldId="3165"/>
            <ac:spMk id="14" creationId="{EB7E510E-1155-4012-B1C9-4F44B1932259}"/>
          </ac:spMkLst>
        </pc:spChg>
        <pc:spChg chg="mod">
          <ac:chgData name="Manna, Parbati K" userId="3bd88b6b-0f43-4df4-8933-7a4f5be6ff64" providerId="ADAL" clId="{CF250DE5-FFAE-4D33-95AC-1E2D7526AE63}" dt="2022-07-12T16:34:44.663" v="1073" actId="1036"/>
          <ac:spMkLst>
            <pc:docMk/>
            <pc:sldMk cId="2445426912" sldId="3165"/>
            <ac:spMk id="15" creationId="{6C0FBFEC-4E2B-4CF7-BBC6-E0057EF6A8E5}"/>
          </ac:spMkLst>
        </pc:spChg>
        <pc:spChg chg="mod">
          <ac:chgData name="Manna, Parbati K" userId="3bd88b6b-0f43-4df4-8933-7a4f5be6ff64" providerId="ADAL" clId="{CF250DE5-FFAE-4D33-95AC-1E2D7526AE63}" dt="2022-07-12T16:34:44.663" v="1073" actId="1036"/>
          <ac:spMkLst>
            <pc:docMk/>
            <pc:sldMk cId="2445426912" sldId="3165"/>
            <ac:spMk id="16" creationId="{1CE5925F-0138-4013-B951-B9FCAA792642}"/>
          </ac:spMkLst>
        </pc:spChg>
        <pc:spChg chg="mod">
          <ac:chgData name="Manna, Parbati K" userId="3bd88b6b-0f43-4df4-8933-7a4f5be6ff64" providerId="ADAL" clId="{CF250DE5-FFAE-4D33-95AC-1E2D7526AE63}" dt="2022-07-12T16:34:44.663" v="1073" actId="1036"/>
          <ac:spMkLst>
            <pc:docMk/>
            <pc:sldMk cId="2445426912" sldId="3165"/>
            <ac:spMk id="17" creationId="{6BAA8387-1965-4B73-8E29-E97314ECD73D}"/>
          </ac:spMkLst>
        </pc:spChg>
        <pc:spChg chg="mod">
          <ac:chgData name="Manna, Parbati K" userId="3bd88b6b-0f43-4df4-8933-7a4f5be6ff64" providerId="ADAL" clId="{CF250DE5-FFAE-4D33-95AC-1E2D7526AE63}" dt="2022-07-12T16:34:44.663" v="1073" actId="1036"/>
          <ac:spMkLst>
            <pc:docMk/>
            <pc:sldMk cId="2445426912" sldId="3165"/>
            <ac:spMk id="18" creationId="{CAF3236E-FF08-4C92-BD12-78F60086C0C2}"/>
          </ac:spMkLst>
        </pc:spChg>
      </pc:sldChg>
      <pc:sldChg chg="modSp mod">
        <pc:chgData name="Manna, Parbati K" userId="3bd88b6b-0f43-4df4-8933-7a4f5be6ff64" providerId="ADAL" clId="{CF250DE5-FFAE-4D33-95AC-1E2D7526AE63}" dt="2022-07-12T16:44:00.425" v="1198" actId="14100"/>
        <pc:sldMkLst>
          <pc:docMk/>
          <pc:sldMk cId="2462581790" sldId="3166"/>
        </pc:sldMkLst>
        <pc:spChg chg="mod">
          <ac:chgData name="Manna, Parbati K" userId="3bd88b6b-0f43-4df4-8933-7a4f5be6ff64" providerId="ADAL" clId="{CF250DE5-FFAE-4D33-95AC-1E2D7526AE63}" dt="2022-07-12T05:59:22.932" v="218" actId="1038"/>
          <ac:spMkLst>
            <pc:docMk/>
            <pc:sldMk cId="2462581790" sldId="3166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6:44:00.425" v="1198" actId="14100"/>
          <ac:spMkLst>
            <pc:docMk/>
            <pc:sldMk cId="2462581790" sldId="3166"/>
            <ac:spMk id="8" creationId="{A6A8375F-FF32-489E-B418-BB305CD027F3}"/>
          </ac:spMkLst>
        </pc:spChg>
      </pc:sldChg>
      <pc:sldChg chg="delSp modSp mod modAnim">
        <pc:chgData name="Manna, Parbati K" userId="3bd88b6b-0f43-4df4-8933-7a4f5be6ff64" providerId="ADAL" clId="{CF250DE5-FFAE-4D33-95AC-1E2D7526AE63}" dt="2022-07-12T17:13:29.480" v="1416" actId="207"/>
        <pc:sldMkLst>
          <pc:docMk/>
          <pc:sldMk cId="194009485" sldId="3167"/>
        </pc:sldMkLst>
        <pc:spChg chg="mod">
          <ac:chgData name="Manna, Parbati K" userId="3bd88b6b-0f43-4df4-8933-7a4f5be6ff64" providerId="ADAL" clId="{CF250DE5-FFAE-4D33-95AC-1E2D7526AE63}" dt="2022-07-12T05:57:13.279" v="180" actId="14100"/>
          <ac:spMkLst>
            <pc:docMk/>
            <pc:sldMk cId="194009485" sldId="3167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7:13:29.480" v="1416" actId="207"/>
          <ac:spMkLst>
            <pc:docMk/>
            <pc:sldMk cId="194009485" sldId="3167"/>
            <ac:spMk id="3" creationId="{6E317DF3-F4C6-4D6C-91A8-BBB2D4DB73E8}"/>
          </ac:spMkLst>
        </pc:spChg>
        <pc:spChg chg="mod">
          <ac:chgData name="Manna, Parbati K" userId="3bd88b6b-0f43-4df4-8933-7a4f5be6ff64" providerId="ADAL" clId="{CF250DE5-FFAE-4D33-95AC-1E2D7526AE63}" dt="2022-07-12T05:57:03.295" v="179" actId="1037"/>
          <ac:spMkLst>
            <pc:docMk/>
            <pc:sldMk cId="194009485" sldId="3167"/>
            <ac:spMk id="5" creationId="{619FB551-DAA9-4D98-BA2E-B5C48842DE5F}"/>
          </ac:spMkLst>
        </pc:spChg>
        <pc:spChg chg="mod">
          <ac:chgData name="Manna, Parbati K" userId="3bd88b6b-0f43-4df4-8933-7a4f5be6ff64" providerId="ADAL" clId="{CF250DE5-FFAE-4D33-95AC-1E2D7526AE63}" dt="2022-07-12T16:33:46.701" v="980" actId="1036"/>
          <ac:spMkLst>
            <pc:docMk/>
            <pc:sldMk cId="194009485" sldId="3167"/>
            <ac:spMk id="7" creationId="{F6D651CD-3C61-452A-9245-89138A5D4270}"/>
          </ac:spMkLst>
        </pc:spChg>
        <pc:spChg chg="mod">
          <ac:chgData name="Manna, Parbati K" userId="3bd88b6b-0f43-4df4-8933-7a4f5be6ff64" providerId="ADAL" clId="{CF250DE5-FFAE-4D33-95AC-1E2D7526AE63}" dt="2022-07-12T16:33:52.152" v="981" actId="207"/>
          <ac:spMkLst>
            <pc:docMk/>
            <pc:sldMk cId="194009485" sldId="3167"/>
            <ac:spMk id="8" creationId="{91840D47-C81F-43AB-BDA7-ED679EB59FC7}"/>
          </ac:spMkLst>
        </pc:spChg>
        <pc:picChg chg="del">
          <ac:chgData name="Manna, Parbati K" userId="3bd88b6b-0f43-4df4-8933-7a4f5be6ff64" providerId="ADAL" clId="{CF250DE5-FFAE-4D33-95AC-1E2D7526AE63}" dt="2022-07-12T05:56:55.661" v="108" actId="478"/>
          <ac:picMkLst>
            <pc:docMk/>
            <pc:sldMk cId="194009485" sldId="3167"/>
            <ac:picMk id="1026" creationId="{1CBE60E7-6C91-41C2-BD5F-C0ABBF79F8B4}"/>
          </ac:picMkLst>
        </pc:picChg>
      </pc:sldChg>
      <pc:sldChg chg="del">
        <pc:chgData name="Manna, Parbati K" userId="3bd88b6b-0f43-4df4-8933-7a4f5be6ff64" providerId="ADAL" clId="{CF250DE5-FFAE-4D33-95AC-1E2D7526AE63}" dt="2022-07-12T05:57:50.363" v="183" actId="47"/>
        <pc:sldMkLst>
          <pc:docMk/>
          <pc:sldMk cId="3066074364" sldId="3169"/>
        </pc:sldMkLst>
      </pc:sldChg>
      <pc:sldChg chg="modSp mod">
        <pc:chgData name="Manna, Parbati K" userId="3bd88b6b-0f43-4df4-8933-7a4f5be6ff64" providerId="ADAL" clId="{CF250DE5-FFAE-4D33-95AC-1E2D7526AE63}" dt="2022-07-12T16:34:19.789" v="1049" actId="1035"/>
        <pc:sldMkLst>
          <pc:docMk/>
          <pc:sldMk cId="234029416" sldId="3170"/>
        </pc:sldMkLst>
        <pc:spChg chg="mod">
          <ac:chgData name="Manna, Parbati K" userId="3bd88b6b-0f43-4df4-8933-7a4f5be6ff64" providerId="ADAL" clId="{CF250DE5-FFAE-4D33-95AC-1E2D7526AE63}" dt="2022-07-12T16:34:19.789" v="1049" actId="1035"/>
          <ac:spMkLst>
            <pc:docMk/>
            <pc:sldMk cId="234029416" sldId="3170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6:34:03.550" v="995" actId="1036"/>
          <ac:spMkLst>
            <pc:docMk/>
            <pc:sldMk cId="234029416" sldId="3170"/>
            <ac:spMk id="4" creationId="{4E36F719-8E46-4C43-AEDD-C78509D16AF7}"/>
          </ac:spMkLst>
        </pc:spChg>
        <pc:spChg chg="mod">
          <ac:chgData name="Manna, Parbati K" userId="3bd88b6b-0f43-4df4-8933-7a4f5be6ff64" providerId="ADAL" clId="{CF250DE5-FFAE-4D33-95AC-1E2D7526AE63}" dt="2022-07-12T16:34:03.550" v="995" actId="1036"/>
          <ac:spMkLst>
            <pc:docMk/>
            <pc:sldMk cId="234029416" sldId="3170"/>
            <ac:spMk id="9" creationId="{A17836F2-6F87-49E6-95C9-B2FAB1CECC8C}"/>
          </ac:spMkLst>
        </pc:spChg>
        <pc:spChg chg="mod">
          <ac:chgData name="Manna, Parbati K" userId="3bd88b6b-0f43-4df4-8933-7a4f5be6ff64" providerId="ADAL" clId="{CF250DE5-FFAE-4D33-95AC-1E2D7526AE63}" dt="2022-07-12T16:34:03.550" v="995" actId="1036"/>
          <ac:spMkLst>
            <pc:docMk/>
            <pc:sldMk cId="234029416" sldId="3170"/>
            <ac:spMk id="11" creationId="{AB2FE03A-72BA-4E4B-8E44-852DB64DEB11}"/>
          </ac:spMkLst>
        </pc:spChg>
        <pc:spChg chg="mod">
          <ac:chgData name="Manna, Parbati K" userId="3bd88b6b-0f43-4df4-8933-7a4f5be6ff64" providerId="ADAL" clId="{CF250DE5-FFAE-4D33-95AC-1E2D7526AE63}" dt="2022-07-12T16:34:03.550" v="995" actId="1036"/>
          <ac:spMkLst>
            <pc:docMk/>
            <pc:sldMk cId="234029416" sldId="3170"/>
            <ac:spMk id="12" creationId="{26A1B7FE-F673-44F2-A8A3-3C6C9DD91D19}"/>
          </ac:spMkLst>
        </pc:spChg>
        <pc:spChg chg="mod">
          <ac:chgData name="Manna, Parbati K" userId="3bd88b6b-0f43-4df4-8933-7a4f5be6ff64" providerId="ADAL" clId="{CF250DE5-FFAE-4D33-95AC-1E2D7526AE63}" dt="2022-07-12T16:34:03.550" v="995" actId="1036"/>
          <ac:spMkLst>
            <pc:docMk/>
            <pc:sldMk cId="234029416" sldId="3170"/>
            <ac:spMk id="13" creationId="{854BEE4F-D7AA-454D-9D05-473623804241}"/>
          </ac:spMkLst>
        </pc:spChg>
        <pc:spChg chg="mod">
          <ac:chgData name="Manna, Parbati K" userId="3bd88b6b-0f43-4df4-8933-7a4f5be6ff64" providerId="ADAL" clId="{CF250DE5-FFAE-4D33-95AC-1E2D7526AE63}" dt="2022-07-12T16:34:03.550" v="995" actId="1036"/>
          <ac:spMkLst>
            <pc:docMk/>
            <pc:sldMk cId="234029416" sldId="3170"/>
            <ac:spMk id="14" creationId="{9AA2CB22-FF23-4260-9038-F8FC3DC51007}"/>
          </ac:spMkLst>
        </pc:spChg>
        <pc:spChg chg="mod">
          <ac:chgData name="Manna, Parbati K" userId="3bd88b6b-0f43-4df4-8933-7a4f5be6ff64" providerId="ADAL" clId="{CF250DE5-FFAE-4D33-95AC-1E2D7526AE63}" dt="2022-07-12T16:34:03.550" v="995" actId="1036"/>
          <ac:spMkLst>
            <pc:docMk/>
            <pc:sldMk cId="234029416" sldId="3170"/>
            <ac:spMk id="15" creationId="{01878471-03AC-41D7-835A-944F69B8821D}"/>
          </ac:spMkLst>
        </pc:spChg>
        <pc:spChg chg="mod">
          <ac:chgData name="Manna, Parbati K" userId="3bd88b6b-0f43-4df4-8933-7a4f5be6ff64" providerId="ADAL" clId="{CF250DE5-FFAE-4D33-95AC-1E2D7526AE63}" dt="2022-07-12T16:34:03.550" v="995" actId="1036"/>
          <ac:spMkLst>
            <pc:docMk/>
            <pc:sldMk cId="234029416" sldId="3170"/>
            <ac:spMk id="16" creationId="{FA4A2F0F-B180-44A5-9B72-9E487E182D0A}"/>
          </ac:spMkLst>
        </pc:spChg>
        <pc:spChg chg="mod">
          <ac:chgData name="Manna, Parbati K" userId="3bd88b6b-0f43-4df4-8933-7a4f5be6ff64" providerId="ADAL" clId="{CF250DE5-FFAE-4D33-95AC-1E2D7526AE63}" dt="2022-07-12T16:34:03.550" v="995" actId="1036"/>
          <ac:spMkLst>
            <pc:docMk/>
            <pc:sldMk cId="234029416" sldId="3170"/>
            <ac:spMk id="17" creationId="{CE414038-591A-4CE2-85B1-545F0743F283}"/>
          </ac:spMkLst>
        </pc:spChg>
        <pc:spChg chg="mod">
          <ac:chgData name="Manna, Parbati K" userId="3bd88b6b-0f43-4df4-8933-7a4f5be6ff64" providerId="ADAL" clId="{CF250DE5-FFAE-4D33-95AC-1E2D7526AE63}" dt="2022-07-12T16:34:03.550" v="995" actId="1036"/>
          <ac:spMkLst>
            <pc:docMk/>
            <pc:sldMk cId="234029416" sldId="3170"/>
            <ac:spMk id="18" creationId="{E6F8D3D9-9A4D-4BA2-8275-1A7B53EEE77E}"/>
          </ac:spMkLst>
        </pc:spChg>
      </pc:sldChg>
      <pc:sldChg chg="modSp mod">
        <pc:chgData name="Manna, Parbati K" userId="3bd88b6b-0f43-4df4-8933-7a4f5be6ff64" providerId="ADAL" clId="{CF250DE5-FFAE-4D33-95AC-1E2D7526AE63}" dt="2022-07-12T23:20:44.255" v="3371" actId="207"/>
        <pc:sldMkLst>
          <pc:docMk/>
          <pc:sldMk cId="2192365013" sldId="3171"/>
        </pc:sldMkLst>
        <pc:spChg chg="mod">
          <ac:chgData name="Manna, Parbati K" userId="3bd88b6b-0f43-4df4-8933-7a4f5be6ff64" providerId="ADAL" clId="{CF250DE5-FFAE-4D33-95AC-1E2D7526AE63}" dt="2022-07-12T05:59:54.042" v="222" actId="207"/>
          <ac:spMkLst>
            <pc:docMk/>
            <pc:sldMk cId="2192365013" sldId="3171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23:20:44.255" v="3371" actId="207"/>
          <ac:spMkLst>
            <pc:docMk/>
            <pc:sldMk cId="2192365013" sldId="3171"/>
            <ac:spMk id="3" creationId="{6E317DF3-F4C6-4D6C-91A8-BBB2D4DB73E8}"/>
          </ac:spMkLst>
        </pc:spChg>
      </pc:sldChg>
      <pc:sldChg chg="del">
        <pc:chgData name="Manna, Parbati K" userId="3bd88b6b-0f43-4df4-8933-7a4f5be6ff64" providerId="ADAL" clId="{CF250DE5-FFAE-4D33-95AC-1E2D7526AE63}" dt="2022-07-12T05:59:35.344" v="219" actId="47"/>
        <pc:sldMkLst>
          <pc:docMk/>
          <pc:sldMk cId="371302888" sldId="3172"/>
        </pc:sldMkLst>
      </pc:sldChg>
      <pc:sldChg chg="modSp mod">
        <pc:chgData name="Manna, Parbati K" userId="3bd88b6b-0f43-4df4-8933-7a4f5be6ff64" providerId="ADAL" clId="{CF250DE5-FFAE-4D33-95AC-1E2D7526AE63}" dt="2022-07-12T06:01:01.643" v="328" actId="1035"/>
        <pc:sldMkLst>
          <pc:docMk/>
          <pc:sldMk cId="1378570588" sldId="3174"/>
        </pc:sldMkLst>
        <pc:spChg chg="mod">
          <ac:chgData name="Manna, Parbati K" userId="3bd88b6b-0f43-4df4-8933-7a4f5be6ff64" providerId="ADAL" clId="{CF250DE5-FFAE-4D33-95AC-1E2D7526AE63}" dt="2022-07-12T06:00:43.499" v="259" actId="207"/>
          <ac:spMkLst>
            <pc:docMk/>
            <pc:sldMk cId="1378570588" sldId="3174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06:01:01.643" v="328" actId="1035"/>
          <ac:spMkLst>
            <pc:docMk/>
            <pc:sldMk cId="1378570588" sldId="3174"/>
            <ac:spMk id="5" creationId="{D30228B3-E225-4CE6-8B9F-ED5114C9A9A7}"/>
          </ac:spMkLst>
        </pc:spChg>
        <pc:spChg chg="mod">
          <ac:chgData name="Manna, Parbati K" userId="3bd88b6b-0f43-4df4-8933-7a4f5be6ff64" providerId="ADAL" clId="{CF250DE5-FFAE-4D33-95AC-1E2D7526AE63}" dt="2022-07-12T06:00:26.605" v="256" actId="1036"/>
          <ac:spMkLst>
            <pc:docMk/>
            <pc:sldMk cId="1378570588" sldId="3174"/>
            <ac:spMk id="6" creationId="{B162F51A-8BB6-4BE4-9D95-E8348522F995}"/>
          </ac:spMkLst>
        </pc:spChg>
        <pc:spChg chg="mod">
          <ac:chgData name="Manna, Parbati K" userId="3bd88b6b-0f43-4df4-8933-7a4f5be6ff64" providerId="ADAL" clId="{CF250DE5-FFAE-4D33-95AC-1E2D7526AE63}" dt="2022-07-12T06:00:20.260" v="236" actId="1036"/>
          <ac:spMkLst>
            <pc:docMk/>
            <pc:sldMk cId="1378570588" sldId="3174"/>
            <ac:spMk id="7" creationId="{7623E012-77F6-4750-831E-B15C636CA40E}"/>
          </ac:spMkLst>
        </pc:spChg>
      </pc:sldChg>
      <pc:sldChg chg="addSp modSp mod modAnim">
        <pc:chgData name="Manna, Parbati K" userId="3bd88b6b-0f43-4df4-8933-7a4f5be6ff64" providerId="ADAL" clId="{CF250DE5-FFAE-4D33-95AC-1E2D7526AE63}" dt="2022-07-12T23:22:01.599" v="3387" actId="20577"/>
        <pc:sldMkLst>
          <pc:docMk/>
          <pc:sldMk cId="3260819397" sldId="3175"/>
        </pc:sldMkLst>
        <pc:spChg chg="mod">
          <ac:chgData name="Manna, Parbati K" userId="3bd88b6b-0f43-4df4-8933-7a4f5be6ff64" providerId="ADAL" clId="{CF250DE5-FFAE-4D33-95AC-1E2D7526AE63}" dt="2022-07-12T06:01:24.962" v="332" actId="14100"/>
          <ac:spMkLst>
            <pc:docMk/>
            <pc:sldMk cId="3260819397" sldId="3175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8:40:29.897" v="2128" actId="6549"/>
          <ac:spMkLst>
            <pc:docMk/>
            <pc:sldMk cId="3260819397" sldId="3175"/>
            <ac:spMk id="3" creationId="{6E317DF3-F4C6-4D6C-91A8-BBB2D4DB73E8}"/>
          </ac:spMkLst>
        </pc:spChg>
        <pc:spChg chg="add mod">
          <ac:chgData name="Manna, Parbati K" userId="3bd88b6b-0f43-4df4-8933-7a4f5be6ff64" providerId="ADAL" clId="{CF250DE5-FFAE-4D33-95AC-1E2D7526AE63}" dt="2022-07-12T23:22:01.599" v="3387" actId="20577"/>
          <ac:spMkLst>
            <pc:docMk/>
            <pc:sldMk cId="3260819397" sldId="3175"/>
            <ac:spMk id="5" creationId="{580F2E42-3EB2-4CB8-88A6-65A0B3EBEE39}"/>
          </ac:spMkLst>
        </pc:spChg>
      </pc:sldChg>
      <pc:sldChg chg="addSp modSp mod modAnim">
        <pc:chgData name="Manna, Parbati K" userId="3bd88b6b-0f43-4df4-8933-7a4f5be6ff64" providerId="ADAL" clId="{CF250DE5-FFAE-4D33-95AC-1E2D7526AE63}" dt="2022-07-12T22:52:10.647" v="2485" actId="1036"/>
        <pc:sldMkLst>
          <pc:docMk/>
          <pc:sldMk cId="2694265078" sldId="3176"/>
        </pc:sldMkLst>
        <pc:spChg chg="mod">
          <ac:chgData name="Manna, Parbati K" userId="3bd88b6b-0f43-4df4-8933-7a4f5be6ff64" providerId="ADAL" clId="{CF250DE5-FFAE-4D33-95AC-1E2D7526AE63}" dt="2022-07-12T06:01:53.703" v="336" actId="14100"/>
          <ac:spMkLst>
            <pc:docMk/>
            <pc:sldMk cId="2694265078" sldId="3176"/>
            <ac:spMk id="2" creationId="{BC170EB6-3006-4AA6-B93C-D86D9BFC0DA2}"/>
          </ac:spMkLst>
        </pc:spChg>
        <pc:spChg chg="add mod">
          <ac:chgData name="Manna, Parbati K" userId="3bd88b6b-0f43-4df4-8933-7a4f5be6ff64" providerId="ADAL" clId="{CF250DE5-FFAE-4D33-95AC-1E2D7526AE63}" dt="2022-07-12T22:52:10.647" v="2485" actId="1036"/>
          <ac:spMkLst>
            <pc:docMk/>
            <pc:sldMk cId="2694265078" sldId="3176"/>
            <ac:spMk id="5" creationId="{04A6103C-3672-4ED7-B777-75BF610BB8E7}"/>
          </ac:spMkLst>
        </pc:spChg>
        <pc:spChg chg="add mod">
          <ac:chgData name="Manna, Parbati K" userId="3bd88b6b-0f43-4df4-8933-7a4f5be6ff64" providerId="ADAL" clId="{CF250DE5-FFAE-4D33-95AC-1E2D7526AE63}" dt="2022-07-12T19:14:54.472" v="2420" actId="207"/>
          <ac:spMkLst>
            <pc:docMk/>
            <pc:sldMk cId="2694265078" sldId="3176"/>
            <ac:spMk id="6" creationId="{3FC313AE-35A2-40EF-BAAE-C52DE419D51D}"/>
          </ac:spMkLst>
        </pc:spChg>
      </pc:sldChg>
      <pc:sldChg chg="addSp modSp mod modAnim">
        <pc:chgData name="Manna, Parbati K" userId="3bd88b6b-0f43-4df4-8933-7a4f5be6ff64" providerId="ADAL" clId="{CF250DE5-FFAE-4D33-95AC-1E2D7526AE63}" dt="2022-07-12T19:15:03.639" v="2422" actId="20577"/>
        <pc:sldMkLst>
          <pc:docMk/>
          <pc:sldMk cId="109378333" sldId="3177"/>
        </pc:sldMkLst>
        <pc:spChg chg="mod">
          <ac:chgData name="Manna, Parbati K" userId="3bd88b6b-0f43-4df4-8933-7a4f5be6ff64" providerId="ADAL" clId="{CF250DE5-FFAE-4D33-95AC-1E2D7526AE63}" dt="2022-07-12T06:02:09.407" v="338" actId="14100"/>
          <ac:spMkLst>
            <pc:docMk/>
            <pc:sldMk cId="109378333" sldId="3177"/>
            <ac:spMk id="2" creationId="{BC170EB6-3006-4AA6-B93C-D86D9BFC0DA2}"/>
          </ac:spMkLst>
        </pc:spChg>
        <pc:spChg chg="add mod">
          <ac:chgData name="Manna, Parbati K" userId="3bd88b6b-0f43-4df4-8933-7a4f5be6ff64" providerId="ADAL" clId="{CF250DE5-FFAE-4D33-95AC-1E2D7526AE63}" dt="2022-07-12T19:15:03.639" v="2422" actId="20577"/>
          <ac:spMkLst>
            <pc:docMk/>
            <pc:sldMk cId="109378333" sldId="3177"/>
            <ac:spMk id="5" creationId="{71E0CD7E-1B9B-4C0D-BC82-1C087FF0BE76}"/>
          </ac:spMkLst>
        </pc:spChg>
      </pc:sldChg>
      <pc:sldChg chg="addSp modSp mod modAnim">
        <pc:chgData name="Manna, Parbati K" userId="3bd88b6b-0f43-4df4-8933-7a4f5be6ff64" providerId="ADAL" clId="{CF250DE5-FFAE-4D33-95AC-1E2D7526AE63}" dt="2022-07-12T19:14:05.244" v="2417" actId="13926"/>
        <pc:sldMkLst>
          <pc:docMk/>
          <pc:sldMk cId="2580236288" sldId="3178"/>
        </pc:sldMkLst>
        <pc:spChg chg="mod">
          <ac:chgData name="Manna, Parbati K" userId="3bd88b6b-0f43-4df4-8933-7a4f5be6ff64" providerId="ADAL" clId="{CF250DE5-FFAE-4D33-95AC-1E2D7526AE63}" dt="2022-07-12T06:03:36.038" v="356" actId="14100"/>
          <ac:spMkLst>
            <pc:docMk/>
            <pc:sldMk cId="2580236288" sldId="3178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7:50:37.804" v="1827" actId="20577"/>
          <ac:spMkLst>
            <pc:docMk/>
            <pc:sldMk cId="2580236288" sldId="3178"/>
            <ac:spMk id="3" creationId="{6E317DF3-F4C6-4D6C-91A8-BBB2D4DB73E8}"/>
          </ac:spMkLst>
        </pc:spChg>
        <pc:spChg chg="add mod">
          <ac:chgData name="Manna, Parbati K" userId="3bd88b6b-0f43-4df4-8933-7a4f5be6ff64" providerId="ADAL" clId="{CF250DE5-FFAE-4D33-95AC-1E2D7526AE63}" dt="2022-07-12T19:14:05.244" v="2417" actId="13926"/>
          <ac:spMkLst>
            <pc:docMk/>
            <pc:sldMk cId="2580236288" sldId="3178"/>
            <ac:spMk id="5" creationId="{D29667B2-3EB7-46CD-A5F4-0B7C4ED8A9E7}"/>
          </ac:spMkLst>
        </pc:spChg>
      </pc:sldChg>
      <pc:sldChg chg="addSp modSp mod modAnim">
        <pc:chgData name="Manna, Parbati K" userId="3bd88b6b-0f43-4df4-8933-7a4f5be6ff64" providerId="ADAL" clId="{CF250DE5-FFAE-4D33-95AC-1E2D7526AE63}" dt="2022-07-12T23:23:45.583" v="3410" actId="1035"/>
        <pc:sldMkLst>
          <pc:docMk/>
          <pc:sldMk cId="43597402" sldId="3179"/>
        </pc:sldMkLst>
        <pc:spChg chg="mod">
          <ac:chgData name="Manna, Parbati K" userId="3bd88b6b-0f43-4df4-8933-7a4f5be6ff64" providerId="ADAL" clId="{CF250DE5-FFAE-4D33-95AC-1E2D7526AE63}" dt="2022-07-12T06:03:58.329" v="359" actId="14100"/>
          <ac:spMkLst>
            <pc:docMk/>
            <pc:sldMk cId="43597402" sldId="3179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23:23:40.656" v="3388" actId="6549"/>
          <ac:spMkLst>
            <pc:docMk/>
            <pc:sldMk cId="43597402" sldId="3179"/>
            <ac:spMk id="3" creationId="{6E317DF3-F4C6-4D6C-91A8-BBB2D4DB73E8}"/>
          </ac:spMkLst>
        </pc:spChg>
        <pc:spChg chg="add mod">
          <ac:chgData name="Manna, Parbati K" userId="3bd88b6b-0f43-4df4-8933-7a4f5be6ff64" providerId="ADAL" clId="{CF250DE5-FFAE-4D33-95AC-1E2D7526AE63}" dt="2022-07-12T23:23:45.583" v="3410" actId="1035"/>
          <ac:spMkLst>
            <pc:docMk/>
            <pc:sldMk cId="43597402" sldId="3179"/>
            <ac:spMk id="5" creationId="{154A5850-70DB-4A76-B749-4A030A6E0D40}"/>
          </ac:spMkLst>
        </pc:spChg>
      </pc:sldChg>
      <pc:sldChg chg="del">
        <pc:chgData name="Manna, Parbati K" userId="3bd88b6b-0f43-4df4-8933-7a4f5be6ff64" providerId="ADAL" clId="{CF250DE5-FFAE-4D33-95AC-1E2D7526AE63}" dt="2022-07-12T06:06:25.485" v="385" actId="47"/>
        <pc:sldMkLst>
          <pc:docMk/>
          <pc:sldMk cId="85849756" sldId="3180"/>
        </pc:sldMkLst>
      </pc:sldChg>
      <pc:sldChg chg="del">
        <pc:chgData name="Manna, Parbati K" userId="3bd88b6b-0f43-4df4-8933-7a4f5be6ff64" providerId="ADAL" clId="{CF250DE5-FFAE-4D33-95AC-1E2D7526AE63}" dt="2022-07-12T06:04:11.350" v="360" actId="47"/>
        <pc:sldMkLst>
          <pc:docMk/>
          <pc:sldMk cId="2794892662" sldId="3181"/>
        </pc:sldMkLst>
      </pc:sldChg>
      <pc:sldChg chg="addSp modSp mod modAnim">
        <pc:chgData name="Manna, Parbati K" userId="3bd88b6b-0f43-4df4-8933-7a4f5be6ff64" providerId="ADAL" clId="{CF250DE5-FFAE-4D33-95AC-1E2D7526AE63}" dt="2022-07-12T23:05:16.875" v="2931" actId="114"/>
        <pc:sldMkLst>
          <pc:docMk/>
          <pc:sldMk cId="3080481873" sldId="3182"/>
        </pc:sldMkLst>
        <pc:spChg chg="mod">
          <ac:chgData name="Manna, Parbati K" userId="3bd88b6b-0f43-4df4-8933-7a4f5be6ff64" providerId="ADAL" clId="{CF250DE5-FFAE-4D33-95AC-1E2D7526AE63}" dt="2022-07-12T16:46:08.130" v="1213" actId="20577"/>
          <ac:spMkLst>
            <pc:docMk/>
            <pc:sldMk cId="3080481873" sldId="3182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8:58:42.469" v="2299" actId="20577"/>
          <ac:spMkLst>
            <pc:docMk/>
            <pc:sldMk cId="3080481873" sldId="3182"/>
            <ac:spMk id="3" creationId="{6E317DF3-F4C6-4D6C-91A8-BBB2D4DB73E8}"/>
          </ac:spMkLst>
        </pc:spChg>
        <pc:spChg chg="add mod">
          <ac:chgData name="Manna, Parbati K" userId="3bd88b6b-0f43-4df4-8933-7a4f5be6ff64" providerId="ADAL" clId="{CF250DE5-FFAE-4D33-95AC-1E2D7526AE63}" dt="2022-07-12T19:16:06.177" v="2437" actId="14100"/>
          <ac:spMkLst>
            <pc:docMk/>
            <pc:sldMk cId="3080481873" sldId="3182"/>
            <ac:spMk id="5" creationId="{91342024-FF2A-48D4-BBDC-C0476523ABA1}"/>
          </ac:spMkLst>
        </pc:spChg>
        <pc:spChg chg="add mod">
          <ac:chgData name="Manna, Parbati K" userId="3bd88b6b-0f43-4df4-8933-7a4f5be6ff64" providerId="ADAL" clId="{CF250DE5-FFAE-4D33-95AC-1E2D7526AE63}" dt="2022-07-12T23:05:16.875" v="2931" actId="114"/>
          <ac:spMkLst>
            <pc:docMk/>
            <pc:sldMk cId="3080481873" sldId="3182"/>
            <ac:spMk id="8" creationId="{E8A73EC6-CDC9-418A-882D-9891046D3BF5}"/>
          </ac:spMkLst>
        </pc:spChg>
        <pc:cxnChg chg="add mod">
          <ac:chgData name="Manna, Parbati K" userId="3bd88b6b-0f43-4df4-8933-7a4f5be6ff64" providerId="ADAL" clId="{CF250DE5-FFAE-4D33-95AC-1E2D7526AE63}" dt="2022-07-12T19:16:13.063" v="2452" actId="1037"/>
          <ac:cxnSpMkLst>
            <pc:docMk/>
            <pc:sldMk cId="3080481873" sldId="3182"/>
            <ac:cxnSpMk id="7" creationId="{3122328F-898D-4398-A045-FCE36BB0F125}"/>
          </ac:cxnSpMkLst>
        </pc:cxnChg>
        <pc:cxnChg chg="add mod">
          <ac:chgData name="Manna, Parbati K" userId="3bd88b6b-0f43-4df4-8933-7a4f5be6ff64" providerId="ADAL" clId="{CF250DE5-FFAE-4D33-95AC-1E2D7526AE63}" dt="2022-07-12T23:01:53.113" v="2827" actId="1037"/>
          <ac:cxnSpMkLst>
            <pc:docMk/>
            <pc:sldMk cId="3080481873" sldId="3182"/>
            <ac:cxnSpMk id="9" creationId="{537F8563-E932-40AF-B709-DAC482D8A67D}"/>
          </ac:cxnSpMkLst>
        </pc:cxnChg>
      </pc:sldChg>
      <pc:sldChg chg="modSp mod modAnim">
        <pc:chgData name="Manna, Parbati K" userId="3bd88b6b-0f43-4df4-8933-7a4f5be6ff64" providerId="ADAL" clId="{CF250DE5-FFAE-4D33-95AC-1E2D7526AE63}" dt="2022-07-12T19:17:21.268" v="2478" actId="20577"/>
        <pc:sldMkLst>
          <pc:docMk/>
          <pc:sldMk cId="660369155" sldId="3183"/>
        </pc:sldMkLst>
        <pc:spChg chg="mod">
          <ac:chgData name="Manna, Parbati K" userId="3bd88b6b-0f43-4df4-8933-7a4f5be6ff64" providerId="ADAL" clId="{CF250DE5-FFAE-4D33-95AC-1E2D7526AE63}" dt="2022-07-12T17:03:41.017" v="1327" actId="207"/>
          <ac:spMkLst>
            <pc:docMk/>
            <pc:sldMk cId="660369155" sldId="3183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9:17:21.268" v="2478" actId="20577"/>
          <ac:spMkLst>
            <pc:docMk/>
            <pc:sldMk cId="660369155" sldId="3183"/>
            <ac:spMk id="3" creationId="{6E317DF3-F4C6-4D6C-91A8-BBB2D4DB73E8}"/>
          </ac:spMkLst>
        </pc:spChg>
      </pc:sldChg>
      <pc:sldChg chg="modSp mod">
        <pc:chgData name="Manna, Parbati K" userId="3bd88b6b-0f43-4df4-8933-7a4f5be6ff64" providerId="ADAL" clId="{CF250DE5-FFAE-4D33-95AC-1E2D7526AE63}" dt="2022-07-12T16:47:26.862" v="1275" actId="14100"/>
        <pc:sldMkLst>
          <pc:docMk/>
          <pc:sldMk cId="3888363904" sldId="3184"/>
        </pc:sldMkLst>
        <pc:spChg chg="mod">
          <ac:chgData name="Manna, Parbati K" userId="3bd88b6b-0f43-4df4-8933-7a4f5be6ff64" providerId="ADAL" clId="{CF250DE5-FFAE-4D33-95AC-1E2D7526AE63}" dt="2022-07-12T16:46:49.232" v="1258" actId="14100"/>
          <ac:spMkLst>
            <pc:docMk/>
            <pc:sldMk cId="3888363904" sldId="3184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16:47:26.862" v="1275" actId="14100"/>
          <ac:spMkLst>
            <pc:docMk/>
            <pc:sldMk cId="3888363904" sldId="3184"/>
            <ac:spMk id="3" creationId="{6E317DF3-F4C6-4D6C-91A8-BBB2D4DB73E8}"/>
          </ac:spMkLst>
        </pc:spChg>
      </pc:sldChg>
      <pc:sldChg chg="modSp mod">
        <pc:chgData name="Manna, Parbati K" userId="3bd88b6b-0f43-4df4-8933-7a4f5be6ff64" providerId="ADAL" clId="{CF250DE5-FFAE-4D33-95AC-1E2D7526AE63}" dt="2022-07-12T16:48:08.634" v="1326" actId="20577"/>
        <pc:sldMkLst>
          <pc:docMk/>
          <pc:sldMk cId="2200251121" sldId="3185"/>
        </pc:sldMkLst>
        <pc:spChg chg="mod">
          <ac:chgData name="Manna, Parbati K" userId="3bd88b6b-0f43-4df4-8933-7a4f5be6ff64" providerId="ADAL" clId="{CF250DE5-FFAE-4D33-95AC-1E2D7526AE63}" dt="2022-07-12T16:48:08.634" v="1326" actId="20577"/>
          <ac:spMkLst>
            <pc:docMk/>
            <pc:sldMk cId="2200251121" sldId="3185"/>
            <ac:spMk id="2" creationId="{BC170EB6-3006-4AA6-B93C-D86D9BFC0DA2}"/>
          </ac:spMkLst>
        </pc:spChg>
      </pc:sldChg>
      <pc:sldChg chg="modSp add mod modAnim">
        <pc:chgData name="Manna, Parbati K" userId="3bd88b6b-0f43-4df4-8933-7a4f5be6ff64" providerId="ADAL" clId="{CF250DE5-FFAE-4D33-95AC-1E2D7526AE63}" dt="2022-07-12T23:25:07.805" v="3412" actId="20577"/>
        <pc:sldMkLst>
          <pc:docMk/>
          <pc:sldMk cId="221885193" sldId="3186"/>
        </pc:sldMkLst>
        <pc:spChg chg="mod">
          <ac:chgData name="Manna, Parbati K" userId="3bd88b6b-0f43-4df4-8933-7a4f5be6ff64" providerId="ADAL" clId="{CF250DE5-FFAE-4D33-95AC-1E2D7526AE63}" dt="2022-07-12T23:06:48.789" v="2952" actId="20577"/>
          <ac:spMkLst>
            <pc:docMk/>
            <pc:sldMk cId="221885193" sldId="3186"/>
            <ac:spMk id="2" creationId="{BC170EB6-3006-4AA6-B93C-D86D9BFC0DA2}"/>
          </ac:spMkLst>
        </pc:spChg>
        <pc:spChg chg="mod">
          <ac:chgData name="Manna, Parbati K" userId="3bd88b6b-0f43-4df4-8933-7a4f5be6ff64" providerId="ADAL" clId="{CF250DE5-FFAE-4D33-95AC-1E2D7526AE63}" dt="2022-07-12T23:25:07.805" v="3412" actId="20577"/>
          <ac:spMkLst>
            <pc:docMk/>
            <pc:sldMk cId="221885193" sldId="3186"/>
            <ac:spMk id="3" creationId="{6E317DF3-F4C6-4D6C-91A8-BBB2D4DB73E8}"/>
          </ac:spMkLst>
        </pc:spChg>
      </pc:sldChg>
      <pc:sldChg chg="del">
        <pc:chgData name="Manna, Parbati K" userId="3bd88b6b-0f43-4df4-8933-7a4f5be6ff64" providerId="ADAL" clId="{CF250DE5-FFAE-4D33-95AC-1E2D7526AE63}" dt="2022-07-12T06:00:14.291" v="223" actId="47"/>
        <pc:sldMkLst>
          <pc:docMk/>
          <pc:sldMk cId="352183986" sldId="3186"/>
        </pc:sldMkLst>
      </pc:sldChg>
      <pc:sldMasterChg chg="delSldLayout">
        <pc:chgData name="Manna, Parbati K" userId="3bd88b6b-0f43-4df4-8933-7a4f5be6ff64" providerId="ADAL" clId="{CF250DE5-FFAE-4D33-95AC-1E2D7526AE63}" dt="2022-07-12T17:34:27.537" v="1524" actId="47"/>
        <pc:sldMasterMkLst>
          <pc:docMk/>
          <pc:sldMasterMk cId="0" sldId="2147483648"/>
        </pc:sldMasterMkLst>
        <pc:sldLayoutChg chg="del">
          <pc:chgData name="Manna, Parbati K" userId="3bd88b6b-0f43-4df4-8933-7a4f5be6ff64" providerId="ADAL" clId="{CF250DE5-FFAE-4D33-95AC-1E2D7526AE63}" dt="2022-07-12T17:34:27.537" v="1524" actId="47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Manna, Parbati K" userId="3bd88b6b-0f43-4df4-8933-7a4f5be6ff64" providerId="ADAL" clId="{CF250DE5-FFAE-4D33-95AC-1E2D7526AE63}" dt="2022-07-12T05:59:35.344" v="219" actId="47"/>
          <pc:sldLayoutMkLst>
            <pc:docMk/>
            <pc:sldMasterMk cId="0" sldId="2147483648"/>
            <pc:sldLayoutMk cId="669159283" sldId="2147483664"/>
          </pc:sldLayoutMkLst>
        </pc:sldLayoutChg>
      </pc:sldMasterChg>
    </pc:docChg>
  </pc:docChgLst>
</pc:chgInfo>
</file>

<file path=ppt/media/image1.jpeg>
</file>

<file path=ppt/media/image10.png>
</file>

<file path=ppt/media/image11.svg>
</file>

<file path=ppt/media/image12.png>
</file>

<file path=ppt/media/image13.jpeg>
</file>

<file path=ppt/media/image14.jpeg>
</file>

<file path=ppt/media/image3.jp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1pPr>
    <a:lvl2pPr indent="13716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2pPr>
    <a:lvl3pPr indent="27432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3pPr>
    <a:lvl4pPr indent="41148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4pPr>
    <a:lvl5pPr indent="54864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5pPr>
    <a:lvl6pPr indent="68580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6pPr>
    <a:lvl7pPr indent="82296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7pPr>
    <a:lvl8pPr indent="96012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8pPr>
    <a:lvl9pPr indent="1097280" defTabSz="274320" latinLnBrk="0">
      <a:lnSpc>
        <a:spcPct val="117999"/>
      </a:lnSpc>
      <a:defRPr sz="132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862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C36EAD-742E-1899-DE7E-1A1F65629F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59679" y="1409425"/>
            <a:ext cx="3974182" cy="152462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B2C7585-42F3-ED4D-AEF7-C9421F159358}"/>
              </a:ext>
            </a:extLst>
          </p:cNvPr>
          <p:cNvSpPr/>
          <p:nvPr userDrawn="1"/>
        </p:nvSpPr>
        <p:spPr>
          <a:xfrm>
            <a:off x="12226375" y="7874234"/>
            <a:ext cx="212590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4953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Black" panose="020B0A04020102020204"/>
                <a:sym typeface="Asap SemiBold"/>
              </a:rPr>
              <a:t>#BHUSA   @BlackHatEvents</a:t>
            </a:r>
          </a:p>
        </p:txBody>
      </p:sp>
    </p:spTree>
    <p:extLst>
      <p:ext uri="{BB962C8B-B14F-4D97-AF65-F5344CB8AC3E}">
        <p14:creationId xmlns:p14="http://schemas.microsoft.com/office/powerpoint/2010/main" val="1070719160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90716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728981" y="494157"/>
            <a:ext cx="13167360" cy="1389888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728981" y="1925321"/>
            <a:ext cx="13164819" cy="5481320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2880">
                <a:solidFill>
                  <a:schemeClr val="tx2"/>
                </a:solidFill>
              </a:defRPr>
            </a:lvl2pPr>
            <a:lvl3pPr>
              <a:defRPr sz="2560">
                <a:solidFill>
                  <a:schemeClr val="tx2"/>
                </a:solidFill>
              </a:defRPr>
            </a:lvl3pPr>
            <a:lvl4pPr>
              <a:defRPr sz="2240">
                <a:solidFill>
                  <a:schemeClr val="tx2"/>
                </a:solidFill>
              </a:defRPr>
            </a:lvl4pPr>
            <a:lvl5pPr>
              <a:defRPr sz="192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/>
              <a:t>14pt Intel Clear fourth level</a:t>
            </a:r>
          </a:p>
          <a:p>
            <a:pPr lvl="4"/>
            <a:r>
              <a:rPr lang="en-US" dirty="0"/>
              <a:t>12pt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4216238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28981" y="1925319"/>
            <a:ext cx="6410962" cy="54813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2240" dirty="0" smtClean="0">
                <a:solidFill>
                  <a:schemeClr val="tx2"/>
                </a:solidFill>
              </a:defRPr>
            </a:lvl3pPr>
            <a:lvl4pPr>
              <a:defRPr lang="en-US" sz="1920" dirty="0" smtClean="0">
                <a:solidFill>
                  <a:schemeClr val="tx2"/>
                </a:solidFill>
              </a:defRPr>
            </a:lvl4pPr>
            <a:lvl5pPr>
              <a:defRPr lang="en-US" sz="192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7485381" y="1925319"/>
            <a:ext cx="6408422" cy="54813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2240" dirty="0" smtClean="0">
                <a:solidFill>
                  <a:schemeClr val="tx2"/>
                </a:solidFill>
              </a:defRPr>
            </a:lvl3pPr>
            <a:lvl4pPr>
              <a:defRPr lang="en-US" sz="1920" dirty="0" smtClean="0">
                <a:solidFill>
                  <a:schemeClr val="tx2"/>
                </a:solidFill>
              </a:defRPr>
            </a:lvl4pPr>
            <a:lvl5pPr>
              <a:defRPr lang="en-US" sz="192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728981" y="494157"/>
            <a:ext cx="13167360" cy="1389888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247099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066800" y="2720340"/>
            <a:ext cx="12496800" cy="278892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Arial Black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315200" y="1571625"/>
            <a:ext cx="7810501" cy="57816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90600" y="1571624"/>
            <a:ext cx="6134100" cy="232981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495300">
              <a:lnSpc>
                <a:spcPct val="100000"/>
              </a:lnSpc>
              <a:defRPr sz="3600" spc="0" baseline="0">
                <a:solidFill>
                  <a:schemeClr val="accent1"/>
                </a:solidFill>
                <a:latin typeface="Arial Black" panose="020B0604020202020204" pitchFamily="34" charset="0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Body Level One…">
            <a:extLst>
              <a:ext uri="{FF2B5EF4-FFF2-40B4-BE49-F238E27FC236}">
                <a16:creationId xmlns:a16="http://schemas.microsoft.com/office/drawing/2014/main" id="{7F067B9A-F252-2F48-8085-27E80128FA5C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90600" y="3901439"/>
            <a:ext cx="6134100" cy="351869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Body Level One…">
            <a:extLst>
              <a:ext uri="{FF2B5EF4-FFF2-40B4-BE49-F238E27FC236}">
                <a16:creationId xmlns:a16="http://schemas.microsoft.com/office/drawing/2014/main" id="{D4881A15-A1B4-4740-A02C-A2AA4E11E752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1828800"/>
            <a:ext cx="12496800" cy="5591331"/>
          </a:xfrm>
          <a:prstGeom prst="rect">
            <a:avLst/>
          </a:prstGeom>
        </p:spPr>
        <p:txBody>
          <a:bodyPr anchor="t"/>
          <a:lstStyle>
            <a:lvl1pPr marL="342900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342900" indent="-3429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285750" indent="-28575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Font typeface="Arial" panose="020B0604020202020204" pitchFamily="34" charset="0"/>
              <a:buChar char="•"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576060" y="1889760"/>
            <a:ext cx="8366760" cy="557784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Body Level One…">
            <a:extLst>
              <a:ext uri="{FF2B5EF4-FFF2-40B4-BE49-F238E27FC236}">
                <a16:creationId xmlns:a16="http://schemas.microsoft.com/office/drawing/2014/main" id="{7E468714-A3F6-4C41-9C31-9FA46845A44C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1889760"/>
            <a:ext cx="5348288" cy="5577839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HelveticaNeueLT Std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Body Level One…">
            <a:extLst>
              <a:ext uri="{FF2B5EF4-FFF2-40B4-BE49-F238E27FC236}">
                <a16:creationId xmlns:a16="http://schemas.microsoft.com/office/drawing/2014/main" id="{85366B32-9C51-F34D-AD59-E1B59AEF1508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1771651"/>
            <a:ext cx="12496800" cy="564848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9408805" y="4610098"/>
            <a:ext cx="4764396" cy="29718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9408804" y="1471611"/>
            <a:ext cx="4764396" cy="29718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182880" y="1471612"/>
            <a:ext cx="9357360" cy="608742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488D7C78-60DE-F149-8354-104FAEBB00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6800" y="2720340"/>
            <a:ext cx="12496800" cy="191087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accent1"/>
                </a:solidFill>
                <a:latin typeface="Arial Black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7" name="Body Level One…">
            <a:extLst>
              <a:ext uri="{FF2B5EF4-FFF2-40B4-BE49-F238E27FC236}">
                <a16:creationId xmlns:a16="http://schemas.microsoft.com/office/drawing/2014/main" id="{33D8FF27-A2E4-6345-BB51-FCA368E526BC}"/>
              </a:ext>
            </a:extLst>
          </p:cNvPr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66800" y="4631211"/>
            <a:ext cx="12496800" cy="278891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20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8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Tx/>
              <a:buNone/>
              <a:defRPr sz="1400" baseline="0">
                <a:solidFill>
                  <a:schemeClr val="tx2"/>
                </a:solidFill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5CEA1A-547F-7447-93CF-9EB9290AED07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1231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3D28EB-3549-58A4-EBB5-B351D66C0202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323462" y="202788"/>
            <a:ext cx="2084674" cy="799747"/>
          </a:xfrm>
          <a:prstGeom prst="rect">
            <a:avLst/>
          </a:prstGeom>
        </p:spPr>
      </p:pic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160708" y="7848601"/>
            <a:ext cx="301365" cy="32419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defRPr sz="144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03509A-451A-E94C-8E14-84597E33BA1E}"/>
              </a:ext>
            </a:extLst>
          </p:cNvPr>
          <p:cNvSpPr/>
          <p:nvPr userDrawn="1"/>
        </p:nvSpPr>
        <p:spPr>
          <a:xfrm>
            <a:off x="12183094" y="7874234"/>
            <a:ext cx="216918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baseline="0">
                <a:solidFill>
                  <a:schemeClr val="bg2"/>
                </a:solidFill>
                <a:latin typeface="+mj-lt"/>
              </a:rPr>
              <a:t>#BHUSA   </a:t>
            </a:r>
            <a:r>
              <a:rPr lang="en-US" sz="1000" baseline="0" dirty="0">
                <a:solidFill>
                  <a:schemeClr val="bg2"/>
                </a:solidFill>
                <a:latin typeface="+mj-lt"/>
              </a:rPr>
              <a:t>@BlackHatEvents </a:t>
            </a:r>
          </a:p>
        </p:txBody>
      </p:sp>
      <p:sp>
        <p:nvSpPr>
          <p:cNvPr id="2" name="MSIPCMContentMarking" descr="{&quot;HashCode&quot;:-1348403003,&quot;Placement&quot;:&quot;Footer&quot;,&quot;Top&quot;:629.10614,&quot;Left&quot;:0.0,&quot;SlideWidth&quot;:1152,&quot;SlideHeight&quot;:648}">
            <a:extLst>
              <a:ext uri="{FF2B5EF4-FFF2-40B4-BE49-F238E27FC236}">
                <a16:creationId xmlns:a16="http://schemas.microsoft.com/office/drawing/2014/main" id="{1316197E-13B8-42C6-8F46-1125BF344F07}"/>
              </a:ext>
            </a:extLst>
          </p:cNvPr>
          <p:cNvSpPr txBox="1"/>
          <p:nvPr userDrawn="1"/>
        </p:nvSpPr>
        <p:spPr>
          <a:xfrm>
            <a:off x="0" y="7989648"/>
            <a:ext cx="2130404" cy="2399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 anchorCtr="1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900" b="0" i="0" u="none" strike="noStrike" cap="none" spc="0" normalizeH="0" baseline="0">
                <a:ln>
                  <a:noFill/>
                </a:ln>
                <a:solidFill>
                  <a:srgbClr val="0078D7"/>
                </a:solidFill>
                <a:effectLst/>
                <a:uFillTx/>
                <a:latin typeface="Rockwell" panose="02060603020205020403" pitchFamily="18" charset="0"/>
                <a:ea typeface="Asap SemiBold"/>
                <a:cs typeface="Asap SemiBold"/>
                <a:sym typeface="Asap SemiBold"/>
              </a:rPr>
              <a:t>Information Classification: General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  <p:sldLayoutId id="2147483663" r:id="rId13"/>
  </p:sldLayoutIdLst>
  <p:transition spd="med"/>
  <p:txStyles>
    <p:titleStyle>
      <a:lvl1pPr marL="0" marR="0" indent="0" algn="l" defTabSz="548640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1pPr>
      <a:lvl2pPr marL="0" marR="0" indent="0" algn="l" defTabSz="548640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2pPr>
      <a:lvl3pPr marL="0" marR="0" indent="0" algn="l" defTabSz="548640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3pPr>
      <a:lvl4pPr marL="0" marR="0" indent="0" algn="l" defTabSz="548640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4pPr>
      <a:lvl5pPr marL="0" marR="0" indent="0" algn="l" defTabSz="548640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5pPr>
      <a:lvl6pPr marL="0" marR="0" indent="0" algn="l" defTabSz="548640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6pPr>
      <a:lvl7pPr marL="0" marR="0" indent="0" algn="l" defTabSz="548640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7pPr>
      <a:lvl8pPr marL="0" marR="0" indent="0" algn="l" defTabSz="548640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8pPr>
      <a:lvl9pPr marL="0" marR="0" indent="0" algn="l" defTabSz="548640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60" b="0" i="0" u="none" strike="noStrike" cap="none" spc="-79" baseline="0">
          <a:solidFill>
            <a:srgbClr val="01CF89"/>
          </a:solidFill>
          <a:uFillTx/>
          <a:latin typeface="+mn-lt"/>
          <a:ea typeface="+mn-ea"/>
          <a:cs typeface="+mn-cs"/>
          <a:sym typeface="Spartan Bold"/>
        </a:defRPr>
      </a:lvl9pPr>
    </p:titleStyle>
    <p:bodyStyle>
      <a:lvl1pPr marL="381000" marR="0" indent="-381000" algn="l" defTabSz="495300" eaLnBrk="1" latinLnBrk="0" hangingPunct="1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1pPr>
      <a:lvl2pPr marL="762000" marR="0" indent="-381000" algn="l" defTabSz="495300" eaLnBrk="1" latinLnBrk="0" hangingPunct="1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2pPr>
      <a:lvl3pPr marL="1143000" marR="0" indent="-381000" algn="l" defTabSz="495300" eaLnBrk="1" latinLnBrk="0" hangingPunct="1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3pPr>
      <a:lvl4pPr marL="1524000" marR="0" indent="-381000" algn="l" defTabSz="495300" eaLnBrk="1" latinLnBrk="0" hangingPunct="1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4pPr>
      <a:lvl5pPr marL="1905000" marR="0" indent="-381000" algn="l" defTabSz="495300" eaLnBrk="1" latinLnBrk="0" hangingPunct="1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5pPr>
      <a:lvl6pPr marL="2286000" marR="0" indent="-381000" algn="l" defTabSz="495300" eaLnBrk="1" latinLnBrk="0" hangingPunct="1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6pPr>
      <a:lvl7pPr marL="2667000" marR="0" indent="-381000" algn="l" defTabSz="495300" eaLnBrk="1" latinLnBrk="0" hangingPunct="1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7pPr>
      <a:lvl8pPr marL="3048000" marR="0" indent="-381000" algn="l" defTabSz="495300" eaLnBrk="1" latinLnBrk="0" hangingPunct="1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8pPr>
      <a:lvl9pPr marL="3429000" marR="0" indent="-381000" algn="l" defTabSz="495300" eaLnBrk="1" latinLnBrk="0" hangingPunct="1">
        <a:lnSpc>
          <a:spcPct val="120000"/>
        </a:lnSpc>
        <a:spcBef>
          <a:spcPts val="3540"/>
        </a:spcBef>
        <a:spcAft>
          <a:spcPts val="0"/>
        </a:spcAft>
        <a:buClrTx/>
        <a:buSzPct val="125000"/>
        <a:buFontTx/>
        <a:buChar char="•"/>
        <a:tabLst/>
        <a:defRPr sz="3120" b="0" i="0" u="none" strike="noStrike" cap="none" spc="0" baseline="0">
          <a:solidFill>
            <a:srgbClr val="000000"/>
          </a:solidFill>
          <a:uFillTx/>
          <a:latin typeface="Asap Regular"/>
          <a:ea typeface="Asap Regular"/>
          <a:cs typeface="Asap Regular"/>
          <a:sym typeface="Asap Regular"/>
        </a:defRPr>
      </a:lvl9pPr>
    </p:bodyStyle>
    <p:otherStyle>
      <a:lvl1pPr marL="0" marR="0" indent="0" algn="ctr" defTabSz="4953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137160" algn="ctr" defTabSz="4953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274320" algn="ctr" defTabSz="4953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411480" algn="ctr" defTabSz="4953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548640" algn="ctr" defTabSz="4953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685800" algn="ctr" defTabSz="4953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822960" algn="ctr" defTabSz="4953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960120" algn="ctr" defTabSz="4953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097280" algn="ctr" defTabSz="49530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4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ParseAndC@gmail.com" TargetMode="External"/><Relationship Id="rId2" Type="http://schemas.openxmlformats.org/officeDocument/2006/relationships/hyperlink" Target="https://github.com/intel/ParseAndC" TargetMode="Externa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vectors/computer-desktop-workstation-office-158675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pleasantprogrammer.com/posts/console-keymap-switching.html" TargetMode="Externa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3C98A4-3019-54F7-388B-C1C8A968B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51" y="3504388"/>
            <a:ext cx="3907774" cy="56634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4652" y="408023"/>
            <a:ext cx="10661502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How to Automate the Parser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878471-03AC-41D7-835A-944F69B8821D}"/>
              </a:ext>
            </a:extLst>
          </p:cNvPr>
          <p:cNvSpPr txBox="1"/>
          <p:nvPr/>
        </p:nvSpPr>
        <p:spPr>
          <a:xfrm>
            <a:off x="914400" y="1837481"/>
            <a:ext cx="5852160" cy="603242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char   </a:t>
            </a:r>
            <a:r>
              <a:rPr lang="en-US" sz="2800" dirty="0">
                <a:solidFill>
                  <a:srgbClr val="FF0000"/>
                </a:solidFill>
              </a:rPr>
              <a:t>Name</a:t>
            </a:r>
            <a:r>
              <a:rPr lang="en-US" sz="28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short  </a:t>
            </a:r>
            <a:r>
              <a:rPr lang="en-US" sz="2800" dirty="0">
                <a:solidFill>
                  <a:srgbClr val="7030A0"/>
                </a:solidFill>
              </a:rPr>
              <a:t>Height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float   </a:t>
            </a:r>
            <a:r>
              <a:rPr lang="en-US" sz="2800" dirty="0">
                <a:solidFill>
                  <a:srgbClr val="00B050"/>
                </a:solidFill>
              </a:rPr>
              <a:t>Weight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H1;</a:t>
            </a:r>
          </a:p>
          <a:p>
            <a:endParaRPr lang="en-US" sz="2800" dirty="0">
              <a:solidFill>
                <a:srgbClr val="003C71"/>
              </a:solidFill>
            </a:endParaRPr>
          </a:p>
          <a:p>
            <a:r>
              <a:rPr lang="en-US" sz="2800" dirty="0">
                <a:solidFill>
                  <a:srgbClr val="003C71"/>
                </a:solidFill>
              </a:rPr>
              <a:t> // Read whole struct in one go</a:t>
            </a: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fread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(&amp;H1,sizeof(H1),1,infile);</a:t>
            </a:r>
          </a:p>
          <a:p>
            <a:endParaRPr lang="en-US" sz="2800" dirty="0">
              <a:solidFill>
                <a:srgbClr val="003C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// Print – cannot do it in one go</a:t>
            </a: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// For each struct var, hardcode</a:t>
            </a: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// Print </a:t>
            </a: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using </a:t>
            </a:r>
            <a:r>
              <a:rPr lang="en-US" sz="28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sizeof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 </a:t>
            </a: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// Print </a:t>
            </a:r>
            <a:r>
              <a:rPr lang="en-US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offset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using </a:t>
            </a:r>
            <a:r>
              <a:rPr lang="en-US" sz="28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offsetof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// Print </a:t>
            </a: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using </a:t>
            </a:r>
            <a:r>
              <a:rPr lang="en-US" sz="2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printf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A2F0F-B180-44A5-9B72-9E487E182D0A}"/>
              </a:ext>
            </a:extLst>
          </p:cNvPr>
          <p:cNvSpPr txBox="1"/>
          <p:nvPr/>
        </p:nvSpPr>
        <p:spPr>
          <a:xfrm>
            <a:off x="7623388" y="1855769"/>
            <a:ext cx="3891956" cy="2154436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char   </a:t>
            </a:r>
            <a:r>
              <a:rPr lang="en-US" sz="2800" dirty="0">
                <a:solidFill>
                  <a:srgbClr val="FF0000"/>
                </a:solidFill>
              </a:rPr>
              <a:t>Name</a:t>
            </a:r>
            <a:r>
              <a:rPr lang="en-US" sz="28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short  </a:t>
            </a:r>
            <a:r>
              <a:rPr lang="en-US" sz="2800" dirty="0">
                <a:solidFill>
                  <a:srgbClr val="7030A0"/>
                </a:solidFill>
              </a:rPr>
              <a:t>Height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float   </a:t>
            </a:r>
            <a:r>
              <a:rPr lang="en-US" sz="2800" dirty="0">
                <a:solidFill>
                  <a:srgbClr val="00B050"/>
                </a:solidFill>
              </a:rPr>
              <a:t>Weight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36F719-8E46-4C43-AEDD-C78509D16AF7}"/>
              </a:ext>
            </a:extLst>
          </p:cNvPr>
          <p:cNvSpPr txBox="1"/>
          <p:nvPr/>
        </p:nvSpPr>
        <p:spPr>
          <a:xfrm>
            <a:off x="1521292" y="1392473"/>
            <a:ext cx="3891956" cy="49244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200" dirty="0">
                <a:solidFill>
                  <a:srgbClr val="003C71"/>
                </a:solidFill>
              </a:rPr>
              <a:t>Hardcoded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2FE03A-72BA-4E4B-8E44-852DB64DEB11}"/>
              </a:ext>
            </a:extLst>
          </p:cNvPr>
          <p:cNvSpPr txBox="1"/>
          <p:nvPr/>
        </p:nvSpPr>
        <p:spPr>
          <a:xfrm>
            <a:off x="7640545" y="1398569"/>
            <a:ext cx="6645656" cy="492443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200" dirty="0">
                <a:solidFill>
                  <a:srgbClr val="003C71"/>
                </a:solidFill>
              </a:rPr>
              <a:t>Automated (supplied as an Input)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A1B7FE-F673-44F2-A8A3-3C6C9DD91D19}"/>
              </a:ext>
            </a:extLst>
          </p:cNvPr>
          <p:cNvSpPr txBox="1"/>
          <p:nvPr/>
        </p:nvSpPr>
        <p:spPr>
          <a:xfrm>
            <a:off x="7626096" y="4891577"/>
            <a:ext cx="5852160" cy="86177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// For each struct member, do</a:t>
            </a: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// Calculate size, offset, type etc.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4BEE4F-D7AA-454D-9D05-473623804241}"/>
              </a:ext>
            </a:extLst>
          </p:cNvPr>
          <p:cNvSpPr txBox="1"/>
          <p:nvPr/>
        </p:nvSpPr>
        <p:spPr>
          <a:xfrm>
            <a:off x="7626096" y="6593291"/>
            <a:ext cx="5852160" cy="1292662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// For each struct member, do</a:t>
            </a: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// Read </a:t>
            </a:r>
            <a:r>
              <a:rPr lang="en-US" sz="2800" i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bytes from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offset</a:t>
            </a:r>
          </a:p>
          <a:p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// Print </a:t>
            </a:r>
            <a:r>
              <a:rPr lang="en-US" sz="2800" i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  <a:r>
              <a:rPr lang="en-US" sz="2800" i="1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800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offset</a:t>
            </a:r>
            <a:r>
              <a:rPr lang="en-US" sz="2800" i="1" dirty="0">
                <a:solidFill>
                  <a:srgbClr val="003C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9AA2CB22-FF23-4260-9038-F8FC3DC51007}"/>
              </a:ext>
            </a:extLst>
          </p:cNvPr>
          <p:cNvSpPr/>
          <p:nvPr/>
        </p:nvSpPr>
        <p:spPr>
          <a:xfrm>
            <a:off x="9345150" y="4111508"/>
            <a:ext cx="897774" cy="742604"/>
          </a:xfrm>
          <a:prstGeom prst="downArrow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72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CE414038-591A-4CE2-85B1-545F0743F283}"/>
              </a:ext>
            </a:extLst>
          </p:cNvPr>
          <p:cNvSpPr/>
          <p:nvPr/>
        </p:nvSpPr>
        <p:spPr>
          <a:xfrm>
            <a:off x="9271998" y="5854964"/>
            <a:ext cx="897774" cy="742604"/>
          </a:xfrm>
          <a:prstGeom prst="downArrow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72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17836F2-6F87-49E6-95C9-B2FAB1CECC8C}"/>
              </a:ext>
            </a:extLst>
          </p:cNvPr>
          <p:cNvSpPr/>
          <p:nvPr/>
        </p:nvSpPr>
        <p:spPr>
          <a:xfrm>
            <a:off x="4267200" y="2211574"/>
            <a:ext cx="2328672" cy="1524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Reliable Read, But Unreliable Print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6F8D3D9-9A4D-4BA2-8275-1A7B53EEE77E}"/>
              </a:ext>
            </a:extLst>
          </p:cNvPr>
          <p:cNvSpPr/>
          <p:nvPr/>
        </p:nvSpPr>
        <p:spPr>
          <a:xfrm>
            <a:off x="11746992" y="2217670"/>
            <a:ext cx="2328672" cy="1524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Read as (Un)reliable as Print</a:t>
            </a:r>
          </a:p>
        </p:txBody>
      </p:sp>
    </p:spTree>
    <p:extLst>
      <p:ext uri="{BB962C8B-B14F-4D97-AF65-F5344CB8AC3E}">
        <p14:creationId xmlns:p14="http://schemas.microsoft.com/office/powerpoint/2010/main" val="23402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" grpId="0"/>
      <p:bldP spid="11" grpId="0"/>
      <p:bldP spid="12" grpId="0" animBg="1"/>
      <p:bldP spid="13" grpId="0" animBg="1"/>
      <p:bldP spid="14" grpId="0" animBg="1"/>
      <p:bldP spid="17" grpId="0" animBg="1"/>
      <p:bldP spid="9" grpId="0" animBg="1"/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4949" y="291078"/>
            <a:ext cx="10448850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Parser for a Single </a:t>
            </a:r>
            <a:r>
              <a:rPr lang="en-US" sz="3840" b="1" dirty="0">
                <a:solidFill>
                  <a:schemeClr val="accent6"/>
                </a:solidFill>
              </a:rPr>
              <a:t>Variable</a:t>
            </a:r>
            <a:r>
              <a:rPr lang="en-US" sz="3840" b="1" dirty="0">
                <a:solidFill>
                  <a:schemeClr val="bg1"/>
                </a:solidFill>
              </a:rPr>
              <a:t> Declaration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41705" y="2276085"/>
            <a:ext cx="12083288" cy="3462444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200" dirty="0">
                <a:solidFill>
                  <a:schemeClr val="accent1"/>
                </a:solidFill>
              </a:rPr>
              <a:t>Generate the printing code part for parsing a single variable:</a:t>
            </a:r>
          </a:p>
          <a:p>
            <a:pPr marL="1417320" lvl="2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The output code needn’t be C</a:t>
            </a:r>
          </a:p>
          <a:p>
            <a:pPr marL="1417320" lvl="2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Get the correct variable </a:t>
            </a:r>
            <a:r>
              <a:rPr lang="en-US" sz="3200" dirty="0">
                <a:solidFill>
                  <a:srgbClr val="FFC000"/>
                </a:solidFill>
              </a:rPr>
              <a:t>description</a:t>
            </a:r>
          </a:p>
          <a:p>
            <a:pPr marL="1417320" lvl="2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Get the correct variable </a:t>
            </a:r>
            <a:r>
              <a:rPr lang="en-US" sz="3200" dirty="0">
                <a:solidFill>
                  <a:srgbClr val="7030A0"/>
                </a:solidFill>
              </a:rPr>
              <a:t>type</a:t>
            </a:r>
          </a:p>
          <a:p>
            <a:pPr marL="1417320" lvl="2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Get the correct variable </a:t>
            </a:r>
            <a:r>
              <a:rPr lang="en-US" sz="3200" dirty="0">
                <a:solidFill>
                  <a:srgbClr val="00B050"/>
                </a:solidFill>
              </a:rPr>
              <a:t>name</a:t>
            </a:r>
          </a:p>
          <a:p>
            <a:pPr marL="1417320" lvl="2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Handle array by using loops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B8B562-B3AC-47F4-A742-1D8D6867F649}"/>
              </a:ext>
            </a:extLst>
          </p:cNvPr>
          <p:cNvSpPr txBox="1"/>
          <p:nvPr/>
        </p:nvSpPr>
        <p:spPr>
          <a:xfrm>
            <a:off x="4041422" y="1416790"/>
            <a:ext cx="4042565" cy="9233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7030A0"/>
                </a:solidFill>
              </a:rPr>
              <a:t> int</a:t>
            </a:r>
            <a:r>
              <a:rPr lang="en-US" sz="6000" dirty="0">
                <a:solidFill>
                  <a:schemeClr val="accent5"/>
                </a:solidFill>
              </a:rPr>
              <a:t>    </a:t>
            </a:r>
            <a:r>
              <a:rPr lang="en-US" sz="6000" dirty="0">
                <a:solidFill>
                  <a:srgbClr val="00B050"/>
                </a:solidFill>
              </a:rPr>
              <a:t>var</a:t>
            </a:r>
            <a:r>
              <a:rPr lang="en-US" sz="6000" dirty="0">
                <a:solidFill>
                  <a:schemeClr val="accent5"/>
                </a:solidFill>
              </a:rPr>
              <a:t>      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8694EC-D8EC-487F-9A6B-0EC5C0688A8A}"/>
              </a:ext>
            </a:extLst>
          </p:cNvPr>
          <p:cNvSpPr txBox="1"/>
          <p:nvPr/>
        </p:nvSpPr>
        <p:spPr>
          <a:xfrm>
            <a:off x="2240841" y="6939243"/>
            <a:ext cx="11046181" cy="92333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 err="1">
                <a:solidFill>
                  <a:schemeClr val="accent5"/>
                </a:solidFill>
              </a:rPr>
              <a:t>printf</a:t>
            </a:r>
            <a:r>
              <a:rPr lang="en-US" sz="6000" dirty="0">
                <a:solidFill>
                  <a:schemeClr val="accent5"/>
                </a:solidFill>
              </a:rPr>
              <a:t>(“               = %  ”,       </a:t>
            </a:r>
            <a:r>
              <a:rPr lang="en-US" sz="6000" dirty="0">
                <a:solidFill>
                  <a:srgbClr val="0070C0"/>
                </a:solidFill>
              </a:rPr>
              <a:t>   </a:t>
            </a:r>
            <a:r>
              <a:rPr lang="en-US" sz="6000" dirty="0">
                <a:solidFill>
                  <a:schemeClr val="accent5"/>
                </a:solidFill>
              </a:rPr>
              <a:t>      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7A0DA9-9CA6-427B-973E-613DFF98D3EB}"/>
              </a:ext>
            </a:extLst>
          </p:cNvPr>
          <p:cNvSpPr txBox="1"/>
          <p:nvPr/>
        </p:nvSpPr>
        <p:spPr>
          <a:xfrm>
            <a:off x="4599989" y="6924115"/>
            <a:ext cx="1083736" cy="63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FFC000"/>
                </a:solidFill>
              </a:rPr>
              <a:t>var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CA3BDB-EE25-4A3D-A555-65310B42BEFB}"/>
              </a:ext>
            </a:extLst>
          </p:cNvPr>
          <p:cNvSpPr txBox="1"/>
          <p:nvPr/>
        </p:nvSpPr>
        <p:spPr>
          <a:xfrm>
            <a:off x="8196875" y="6917566"/>
            <a:ext cx="1083736" cy="63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7030A0"/>
                </a:solidFill>
              </a:rPr>
              <a:t>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85B8D8-E6F2-4C4A-B939-004BC30DD0B1}"/>
              </a:ext>
            </a:extLst>
          </p:cNvPr>
          <p:cNvSpPr txBox="1"/>
          <p:nvPr/>
        </p:nvSpPr>
        <p:spPr>
          <a:xfrm>
            <a:off x="9968315" y="6939241"/>
            <a:ext cx="1083736" cy="63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00B050"/>
                </a:solidFill>
              </a:rPr>
              <a:t>var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4C5A23-D1D2-44EE-9F64-C526B44632DC}"/>
              </a:ext>
            </a:extLst>
          </p:cNvPr>
          <p:cNvSpPr txBox="1"/>
          <p:nvPr/>
        </p:nvSpPr>
        <p:spPr>
          <a:xfrm>
            <a:off x="6721632" y="1409791"/>
            <a:ext cx="2097250" cy="92333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0070C0"/>
                </a:solidFill>
              </a:rPr>
              <a:t>[5]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B99EB9-B992-4EB7-B12D-ADF1B2A459AA}"/>
              </a:ext>
            </a:extLst>
          </p:cNvPr>
          <p:cNvSpPr txBox="1"/>
          <p:nvPr/>
        </p:nvSpPr>
        <p:spPr>
          <a:xfrm>
            <a:off x="1185103" y="6284006"/>
            <a:ext cx="7247467" cy="63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0070C0"/>
                </a:solidFill>
              </a:rPr>
              <a:t>for (i=0; i&lt;5,i++)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7C43DC-EF8A-4BC3-90FC-3383BDE8CA49}"/>
              </a:ext>
            </a:extLst>
          </p:cNvPr>
          <p:cNvSpPr txBox="1"/>
          <p:nvPr/>
        </p:nvSpPr>
        <p:spPr>
          <a:xfrm>
            <a:off x="5675819" y="6910341"/>
            <a:ext cx="7859558" cy="63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6000" dirty="0">
                <a:solidFill>
                  <a:srgbClr val="0070C0"/>
                </a:solidFill>
              </a:rPr>
              <a:t>[%d]             i,        [i]</a:t>
            </a:r>
          </a:p>
        </p:txBody>
      </p:sp>
      <p:sp>
        <p:nvSpPr>
          <p:cNvPr id="14" name="Explosion: 8 Points 13">
            <a:extLst>
              <a:ext uri="{FF2B5EF4-FFF2-40B4-BE49-F238E27FC236}">
                <a16:creationId xmlns:a16="http://schemas.microsoft.com/office/drawing/2014/main" id="{EB7E510E-1155-4012-B1C9-4F44B1932259}"/>
              </a:ext>
            </a:extLst>
          </p:cNvPr>
          <p:cNvSpPr/>
          <p:nvPr/>
        </p:nvSpPr>
        <p:spPr>
          <a:xfrm>
            <a:off x="8238648" y="2844401"/>
            <a:ext cx="6425619" cy="3522133"/>
          </a:xfrm>
          <a:prstGeom prst="irregularSeal1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00"/>
                </a:solidFill>
              </a:rPr>
              <a:t>We are </a:t>
            </a:r>
            <a:r>
              <a:rPr lang="en-US" sz="2000" dirty="0">
                <a:solidFill>
                  <a:srgbClr val="FF0000"/>
                </a:solidFill>
              </a:rPr>
              <a:t>not writing</a:t>
            </a:r>
            <a:r>
              <a:rPr lang="en-US" sz="2000" dirty="0">
                <a:solidFill>
                  <a:srgbClr val="FFFF00"/>
                </a:solidFill>
              </a:rPr>
              <a:t> this code. We are writing code that </a:t>
            </a:r>
            <a:r>
              <a:rPr lang="en-US" sz="2000" dirty="0">
                <a:solidFill>
                  <a:schemeClr val="bg1"/>
                </a:solidFill>
              </a:rPr>
              <a:t>generates</a:t>
            </a:r>
            <a:r>
              <a:rPr lang="en-US" sz="2000" dirty="0">
                <a:solidFill>
                  <a:srgbClr val="FFFF00"/>
                </a:solidFill>
              </a:rPr>
              <a:t> this output code</a:t>
            </a:r>
          </a:p>
          <a:p>
            <a:pPr algn="ctr"/>
            <a:r>
              <a:rPr lang="en-US" sz="2000" dirty="0">
                <a:solidFill>
                  <a:srgbClr val="FFFF00"/>
                </a:solidFill>
              </a:rPr>
              <a:t>(or equivalent)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7E1DE5-C1E5-4157-9EF9-1F50642E0208}"/>
              </a:ext>
            </a:extLst>
          </p:cNvPr>
          <p:cNvSpPr txBox="1"/>
          <p:nvPr/>
        </p:nvSpPr>
        <p:spPr>
          <a:xfrm>
            <a:off x="530580" y="1554062"/>
            <a:ext cx="1614311" cy="677108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4400" dirty="0">
                <a:solidFill>
                  <a:schemeClr val="accent5">
                    <a:lumMod val="75000"/>
                  </a:schemeClr>
                </a:solidFill>
              </a:rPr>
              <a:t>Input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115F107C-CF5F-4EC1-BADC-DD93AD44AA03}"/>
              </a:ext>
            </a:extLst>
          </p:cNvPr>
          <p:cNvSpPr/>
          <p:nvPr/>
        </p:nvSpPr>
        <p:spPr>
          <a:xfrm>
            <a:off x="1873956" y="1666949"/>
            <a:ext cx="1930400" cy="492547"/>
          </a:xfrm>
          <a:prstGeom prst="righ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0FBFEC-4E2B-4CF7-BBC6-E0057EF6A8E5}"/>
              </a:ext>
            </a:extLst>
          </p:cNvPr>
          <p:cNvSpPr txBox="1"/>
          <p:nvPr/>
        </p:nvSpPr>
        <p:spPr>
          <a:xfrm rot="19966287">
            <a:off x="324162" y="4582505"/>
            <a:ext cx="1820729" cy="677108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4400" dirty="0">
                <a:solidFill>
                  <a:schemeClr val="accent5">
                    <a:lumMod val="75000"/>
                  </a:schemeClr>
                </a:solidFill>
              </a:rPr>
              <a:t>Output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CE5925F-0138-4013-B951-B9FCAA792642}"/>
              </a:ext>
            </a:extLst>
          </p:cNvPr>
          <p:cNvSpPr/>
          <p:nvPr/>
        </p:nvSpPr>
        <p:spPr>
          <a:xfrm rot="3547380">
            <a:off x="918392" y="5530121"/>
            <a:ext cx="1351668" cy="492547"/>
          </a:xfrm>
          <a:prstGeom prst="righ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AA8387-1965-4B73-8E29-E97314ECD73D}"/>
              </a:ext>
            </a:extLst>
          </p:cNvPr>
          <p:cNvSpPr txBox="1"/>
          <p:nvPr/>
        </p:nvSpPr>
        <p:spPr>
          <a:xfrm>
            <a:off x="1889760" y="7023732"/>
            <a:ext cx="10472928" cy="85102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endParaRPr lang="en-US" sz="1100" dirty="0" err="1">
              <a:solidFill>
                <a:srgbClr val="003C7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F3236E-FF08-4C92-BD12-78F60086C0C2}"/>
              </a:ext>
            </a:extLst>
          </p:cNvPr>
          <p:cNvSpPr txBox="1"/>
          <p:nvPr/>
        </p:nvSpPr>
        <p:spPr>
          <a:xfrm>
            <a:off x="1066800" y="6420228"/>
            <a:ext cx="11295888" cy="145914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endParaRPr lang="en-US" sz="1100" dirty="0" err="1">
              <a:solidFill>
                <a:srgbClr val="003C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42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/>
      <p:bldP spid="7" grpId="0"/>
      <p:bldP spid="8" grpId="0"/>
      <p:bldP spid="9" grpId="0"/>
      <p:bldP spid="10" grpId="0"/>
      <p:bldP spid="11" grpId="0"/>
      <p:bldP spid="13" grpId="0"/>
      <p:bldP spid="14" grpId="0" animBg="1"/>
      <p:bldP spid="4" grpId="0"/>
      <p:bldP spid="12" grpId="0" animBg="1"/>
      <p:bldP spid="15" grpId="0"/>
      <p:bldP spid="16" grpId="0" animBg="1"/>
      <p:bldP spid="17" grpId="0" animBg="1"/>
      <p:bldP spid="17" grpId="1" animBg="1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2855" y="331329"/>
            <a:ext cx="10470556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Write the Parser for a Single</a:t>
            </a:r>
            <a:r>
              <a:rPr lang="en-US" sz="3840" b="1" dirty="0"/>
              <a:t> </a:t>
            </a:r>
            <a:r>
              <a:rPr lang="en-US" sz="3840" b="1" dirty="0">
                <a:solidFill>
                  <a:srgbClr val="FF0000"/>
                </a:solidFill>
              </a:rPr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41704" y="4086213"/>
            <a:ext cx="12713207" cy="657116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400" dirty="0">
                <a:solidFill>
                  <a:schemeClr val="accent1"/>
                </a:solidFill>
              </a:rPr>
              <a:t>Generate code for printing the member vars of a single structure: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878471-03AC-41D7-835A-944F69B8821D}"/>
              </a:ext>
            </a:extLst>
          </p:cNvPr>
          <p:cNvSpPr txBox="1"/>
          <p:nvPr/>
        </p:nvSpPr>
        <p:spPr>
          <a:xfrm>
            <a:off x="3423244" y="1722931"/>
            <a:ext cx="3891956" cy="2154436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char   </a:t>
            </a:r>
            <a:r>
              <a:rPr lang="en-US" sz="2800" dirty="0">
                <a:solidFill>
                  <a:srgbClr val="FF0000"/>
                </a:solidFill>
              </a:rPr>
              <a:t>Name</a:t>
            </a:r>
            <a:r>
              <a:rPr lang="en-US" sz="28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short  </a:t>
            </a:r>
            <a:r>
              <a:rPr lang="en-US" sz="2800" dirty="0">
                <a:solidFill>
                  <a:srgbClr val="7030A0"/>
                </a:solidFill>
              </a:rPr>
              <a:t>Height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float   </a:t>
            </a:r>
            <a:r>
              <a:rPr lang="en-US" sz="2800" dirty="0">
                <a:solidFill>
                  <a:srgbClr val="00B050"/>
                </a:solidFill>
              </a:rPr>
              <a:t>Weight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4A2F0F-B180-44A5-9B72-9E487E182D0A}"/>
              </a:ext>
            </a:extLst>
          </p:cNvPr>
          <p:cNvSpPr txBox="1"/>
          <p:nvPr/>
        </p:nvSpPr>
        <p:spPr>
          <a:xfrm>
            <a:off x="8562172" y="1753411"/>
            <a:ext cx="3891956" cy="17235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struct S2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int           </a:t>
            </a:r>
            <a:r>
              <a:rPr lang="en-US" sz="2800" dirty="0" err="1">
                <a:solidFill>
                  <a:srgbClr val="FF0000"/>
                </a:solidFill>
              </a:rPr>
              <a:t>babyId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struct S  </a:t>
            </a:r>
            <a:r>
              <a:rPr lang="en-US" sz="2800" dirty="0" err="1">
                <a:solidFill>
                  <a:srgbClr val="7030A0"/>
                </a:solidFill>
              </a:rPr>
              <a:t>babyDetails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H2;</a:t>
            </a:r>
          </a:p>
        </p:txBody>
      </p:sp>
      <p:pic>
        <p:nvPicPr>
          <p:cNvPr id="6" name="Picture 5">
            <a:hlinkClick r:id="" action="ppaction://noaction"/>
            <a:extLst>
              <a:ext uri="{FF2B5EF4-FFF2-40B4-BE49-F238E27FC236}">
                <a16:creationId xmlns:a16="http://schemas.microsoft.com/office/drawing/2014/main" id="{BB576039-4CB7-4FD3-91BA-3E9DA8C26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2746" y="4743330"/>
            <a:ext cx="4669142" cy="265469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6A8375F-FF32-489E-B418-BB305CD027F3}"/>
              </a:ext>
            </a:extLst>
          </p:cNvPr>
          <p:cNvSpPr txBox="1">
            <a:spLocks/>
          </p:cNvSpPr>
          <p:nvPr/>
        </p:nvSpPr>
        <p:spPr>
          <a:xfrm>
            <a:off x="1362457" y="4726293"/>
            <a:ext cx="7430669" cy="231797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731520" rtl="0" eaLnBrk="1" latinLnBrk="0" hangingPunct="1">
              <a:spcBef>
                <a:spcPts val="1920"/>
              </a:spcBef>
              <a:spcAft>
                <a:spcPts val="0"/>
              </a:spcAft>
              <a:buFont typeface="Wingdings" panose="05000000000000000000" pitchFamily="2" charset="2"/>
              <a:buNone/>
              <a:defRPr sz="2880" b="0" kern="1200">
                <a:solidFill>
                  <a:srgbClr val="0071C5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360680" indent="-360680" algn="l" defTabSz="731520" rtl="0" eaLnBrk="1" latinLnBrk="0" hangingPunct="1">
              <a:spcBef>
                <a:spcPts val="1920"/>
              </a:spcBef>
              <a:buFont typeface="Wingdings" charset="2"/>
              <a:buChar char="§"/>
              <a:defRPr sz="2880" kern="1200" baseline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-365760" algn="l" defTabSz="731520" rtl="0" eaLnBrk="1" latinLnBrk="0" hangingPunct="1">
              <a:spcBef>
                <a:spcPts val="1280"/>
              </a:spcBef>
              <a:buFont typeface="Intel Clear" panose="020B0604020203020204" pitchFamily="34" charset="0"/>
              <a:buChar char="–"/>
              <a:defRPr sz="256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551941" indent="-365760" algn="l" defTabSz="731520" rtl="0" eaLnBrk="1" latinLnBrk="0" hangingPunct="1">
              <a:spcBef>
                <a:spcPct val="20000"/>
              </a:spcBef>
              <a:buFont typeface="Arial"/>
              <a:buChar char="–"/>
              <a:defRPr sz="224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110741" indent="-365760" algn="l" defTabSz="73152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sz="192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402336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5488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8640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17920" indent="-365760" algn="l" defTabSz="73152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63600" lvl="1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Call variable declaration parser routine for each member</a:t>
            </a:r>
          </a:p>
          <a:p>
            <a:pPr marL="863600" lvl="1" indent="-73152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Do it recursively if member variable is a structure itself</a:t>
            </a:r>
          </a:p>
        </p:txBody>
      </p:sp>
    </p:spTree>
    <p:extLst>
      <p:ext uri="{BB962C8B-B14F-4D97-AF65-F5344CB8AC3E}">
        <p14:creationId xmlns:p14="http://schemas.microsoft.com/office/powerpoint/2010/main" val="246258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  <p:bldP spid="16" grpId="0" animBg="1"/>
      <p:bldP spid="8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9349" y="344234"/>
            <a:ext cx="10186829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It’s All about the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Production code is seldom simple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Complex variable declarations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Derived types, Enums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Included files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Macros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Compile-time functions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Packed, aligned, pragma pack affecting padding and bit-boundary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Preprocessing logical blocks (#if-#elif-#else etc.)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CB50B-5965-41D5-96E0-C76F1F317178}"/>
              </a:ext>
            </a:extLst>
          </p:cNvPr>
          <p:cNvSpPr txBox="1"/>
          <p:nvPr/>
        </p:nvSpPr>
        <p:spPr>
          <a:xfrm>
            <a:off x="6513690" y="2788356"/>
            <a:ext cx="7105492" cy="98488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 void **(*(*</a:t>
            </a:r>
            <a:r>
              <a:rPr lang="en-US" sz="3200" dirty="0">
                <a:solidFill>
                  <a:schemeClr val="accent3">
                    <a:lumMod val="75000"/>
                  </a:schemeClr>
                </a:solidFill>
              </a:rPr>
              <a:t>weird</a:t>
            </a:r>
            <a:r>
              <a:rPr lang="en-US" sz="3200" dirty="0">
                <a:solidFill>
                  <a:srgbClr val="FF0000"/>
                </a:solidFill>
              </a:rPr>
              <a:t>)[6])(char, int);</a:t>
            </a:r>
          </a:p>
          <a:p>
            <a:r>
              <a:rPr lang="en-US" sz="3200" dirty="0">
                <a:solidFill>
                  <a:srgbClr val="7030A0"/>
                </a:solidFill>
              </a:rPr>
              <a:t> int (*</a:t>
            </a:r>
            <a:r>
              <a:rPr lang="en-US" sz="3200" dirty="0">
                <a:solidFill>
                  <a:schemeClr val="accent3">
                    <a:lumMod val="75000"/>
                  </a:schemeClr>
                </a:solidFill>
              </a:rPr>
              <a:t>Weirder</a:t>
            </a:r>
            <a:r>
              <a:rPr lang="en-US" sz="3200" dirty="0">
                <a:solidFill>
                  <a:srgbClr val="7030A0"/>
                </a:solidFill>
              </a:rPr>
              <a:t>(const char code)) (int, int) ;</a:t>
            </a:r>
          </a:p>
        </p:txBody>
      </p:sp>
    </p:spTree>
    <p:extLst>
      <p:ext uri="{BB962C8B-B14F-4D97-AF65-F5344CB8AC3E}">
        <p14:creationId xmlns:p14="http://schemas.microsoft.com/office/powerpoint/2010/main" val="2192365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357" y="344234"/>
            <a:ext cx="11228821" cy="710211"/>
          </a:xfrm>
        </p:spPr>
        <p:txBody>
          <a:bodyPr/>
          <a:lstStyle/>
          <a:p>
            <a:r>
              <a:rPr lang="en-US" sz="3840" b="1" dirty="0" err="1">
                <a:solidFill>
                  <a:schemeClr val="bg1"/>
                </a:solidFill>
              </a:rPr>
              <a:t>ParseAndC</a:t>
            </a:r>
            <a:r>
              <a:rPr lang="en-US" sz="3840" b="1" dirty="0">
                <a:solidFill>
                  <a:schemeClr val="bg1"/>
                </a:solidFill>
              </a:rPr>
              <a:t> 1.0 Users: “We want more!”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2" y="1245042"/>
            <a:ext cx="9207780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dirty="0">
                <a:solidFill>
                  <a:schemeClr val="tx2"/>
                </a:solidFill>
              </a:rPr>
              <a:t>People seldom works with a single structure</a:t>
            </a:r>
          </a:p>
          <a:p>
            <a:pPr>
              <a:spcBef>
                <a:spcPts val="600"/>
              </a:spcBef>
            </a:pPr>
            <a:endParaRPr lang="en-US" sz="3600" dirty="0">
              <a:solidFill>
                <a:schemeClr val="tx2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Loop ():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Load appropriate structure to the tool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Do the parsing using the tool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Select next structure manually from visual inspection of key field</a:t>
            </a:r>
          </a:p>
        </p:txBody>
      </p:sp>
      <p:sp>
        <p:nvSpPr>
          <p:cNvPr id="6" name="Flowchart: Data 5">
            <a:extLst>
              <a:ext uri="{FF2B5EF4-FFF2-40B4-BE49-F238E27FC236}">
                <a16:creationId xmlns:a16="http://schemas.microsoft.com/office/drawing/2014/main" id="{B162F51A-8BB6-4BE4-9D95-E8348522F995}"/>
              </a:ext>
            </a:extLst>
          </p:cNvPr>
          <p:cNvSpPr/>
          <p:nvPr/>
        </p:nvSpPr>
        <p:spPr>
          <a:xfrm>
            <a:off x="9381070" y="1346902"/>
            <a:ext cx="4842933" cy="4809067"/>
          </a:xfrm>
          <a:prstGeom prst="flowChartInputOutpu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en-US" sz="3200" dirty="0">
                <a:solidFill>
                  <a:schemeClr val="bg1"/>
                </a:solidFill>
              </a:rPr>
              <a:t>        Program</a:t>
            </a:r>
          </a:p>
          <a:p>
            <a:pPr>
              <a:spcBef>
                <a:spcPts val="600"/>
              </a:spcBef>
            </a:pPr>
            <a:endParaRPr lang="en-US" sz="3200" dirty="0">
              <a:solidFill>
                <a:srgbClr val="FFFF00"/>
              </a:solidFill>
            </a:endParaRP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00"/>
                </a:solidFill>
              </a:rPr>
              <a:t>Branching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00"/>
                </a:solidFill>
              </a:rPr>
              <a:t>Looping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00"/>
                </a:solidFill>
              </a:rPr>
              <a:t>Assignment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00"/>
                </a:solidFill>
              </a:rPr>
              <a:t>Subroutines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00"/>
                </a:solidFill>
              </a:rPr>
              <a:t>Side Effect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5" name="Scroll: Horizontal 4">
            <a:extLst>
              <a:ext uri="{FF2B5EF4-FFF2-40B4-BE49-F238E27FC236}">
                <a16:creationId xmlns:a16="http://schemas.microsoft.com/office/drawing/2014/main" id="{D30228B3-E225-4CE6-8B9F-ED5114C9A9A7}"/>
              </a:ext>
            </a:extLst>
          </p:cNvPr>
          <p:cNvSpPr/>
          <p:nvPr/>
        </p:nvSpPr>
        <p:spPr>
          <a:xfrm>
            <a:off x="726442" y="6132716"/>
            <a:ext cx="7856726" cy="1769274"/>
          </a:xfrm>
          <a:prstGeom prst="horizontalScroll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“Sorry, I would rather write a C parser program than manually inspecting and loading different structures every time!”</a:t>
            </a:r>
          </a:p>
        </p:txBody>
      </p:sp>
      <p:sp>
        <p:nvSpPr>
          <p:cNvPr id="7" name="Ribbon: Curved and Tilted Up 6">
            <a:extLst>
              <a:ext uri="{FF2B5EF4-FFF2-40B4-BE49-F238E27FC236}">
                <a16:creationId xmlns:a16="http://schemas.microsoft.com/office/drawing/2014/main" id="{7623E012-77F6-4750-831E-B15C636CA40E}"/>
              </a:ext>
            </a:extLst>
          </p:cNvPr>
          <p:cNvSpPr/>
          <p:nvPr/>
        </p:nvSpPr>
        <p:spPr>
          <a:xfrm>
            <a:off x="9765792" y="6257647"/>
            <a:ext cx="4242816" cy="1505035"/>
          </a:xfrm>
          <a:prstGeom prst="ellipseRibbon2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ParseAndC</a:t>
            </a:r>
            <a:r>
              <a:rPr lang="en-US" dirty="0"/>
              <a:t> 2.0</a:t>
            </a:r>
          </a:p>
        </p:txBody>
      </p:sp>
    </p:spTree>
    <p:extLst>
      <p:ext uri="{BB962C8B-B14F-4D97-AF65-F5344CB8AC3E}">
        <p14:creationId xmlns:p14="http://schemas.microsoft.com/office/powerpoint/2010/main" val="1378570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5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1033" y="344234"/>
            <a:ext cx="10990394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 Program Feature: Runtime Branching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C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Compile-time branching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#if, #ifdef, #ifndef, #elif, #else, #endif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No “runtime” branching in struct</a:t>
            </a:r>
            <a:endParaRPr lang="en-US" sz="3600" dirty="0"/>
          </a:p>
          <a:p>
            <a:pPr>
              <a:spcBef>
                <a:spcPts val="600"/>
              </a:spcBef>
            </a:pPr>
            <a:r>
              <a:rPr lang="en-US" sz="3600" b="1" dirty="0" err="1">
                <a:solidFill>
                  <a:schemeClr val="accent5">
                    <a:lumMod val="75000"/>
                  </a:schemeClr>
                </a:solidFill>
              </a:rPr>
              <a:t>ParseAndC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Runtime branching in struct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Same syntax - #if, #ifdef, </a:t>
            </a:r>
            <a:r>
              <a:rPr lang="en-US" sz="3600" dirty="0" err="1"/>
              <a:t>etc</a:t>
            </a:r>
            <a:r>
              <a:rPr lang="en-US" sz="3600" dirty="0"/>
              <a:t>,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Allows “runtime” (Dynamic) branching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OK to mix and match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F2E42-3EB2-4CB8-88A6-65A0B3EBEE39}"/>
              </a:ext>
            </a:extLst>
          </p:cNvPr>
          <p:cNvSpPr txBox="1"/>
          <p:nvPr/>
        </p:nvSpPr>
        <p:spPr>
          <a:xfrm>
            <a:off x="9058656" y="1278723"/>
            <a:ext cx="5102352" cy="6894195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define</a:t>
            </a:r>
            <a:r>
              <a:rPr lang="en-US" sz="2800" dirty="0">
                <a:solidFill>
                  <a:srgbClr val="003C71"/>
                </a:solidFill>
              </a:rPr>
              <a:t> CRYPTO_YEAR </a:t>
            </a:r>
            <a:r>
              <a:rPr lang="en-US" sz="2800" dirty="0">
                <a:solidFill>
                  <a:srgbClr val="FFC000"/>
                </a:solidFill>
              </a:rPr>
              <a:t>2021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define</a:t>
            </a:r>
            <a:r>
              <a:rPr lang="en-US" sz="2800" dirty="0">
                <a:solidFill>
                  <a:srgbClr val="003C71"/>
                </a:solidFill>
              </a:rPr>
              <a:t> TAX_YEAR    </a:t>
            </a:r>
            <a:r>
              <a:rPr lang="en-US" sz="2800" dirty="0">
                <a:solidFill>
                  <a:srgbClr val="FFC000"/>
                </a:solidFill>
              </a:rPr>
              <a:t>2021</a:t>
            </a:r>
          </a:p>
          <a:p>
            <a:r>
              <a:rPr lang="en-US" sz="2800" dirty="0">
                <a:solidFill>
                  <a:srgbClr val="00B0F0"/>
                </a:solidFill>
              </a:rPr>
              <a:t> struct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taxDetails</a:t>
            </a:r>
            <a:r>
              <a:rPr lang="en-US" sz="2800" dirty="0">
                <a:solidFill>
                  <a:srgbClr val="003C71"/>
                </a:solidFill>
              </a:rPr>
              <a:t>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50"/>
                </a:solidFill>
              </a:rPr>
              <a:t>//</a:t>
            </a:r>
            <a:r>
              <a:rPr lang="en-US" sz="2800" dirty="0">
                <a:solidFill>
                  <a:srgbClr val="003C71"/>
                </a:solidFill>
              </a:rPr>
              <a:t>  </a:t>
            </a:r>
            <a:r>
              <a:rPr lang="en-US" sz="2800" dirty="0">
                <a:solidFill>
                  <a:srgbClr val="00B050"/>
                </a:solidFill>
              </a:rPr>
              <a:t>resolved statically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if</a:t>
            </a:r>
            <a:r>
              <a:rPr lang="en-US" sz="2800" dirty="0">
                <a:solidFill>
                  <a:srgbClr val="003C71"/>
                </a:solidFill>
              </a:rPr>
              <a:t> TAX_YEAR &gt;= CRYPTO_YEAR   		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cryptoIncome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endif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filerCount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</a:t>
            </a:r>
            <a:r>
              <a:rPr lang="en-US" sz="2800" dirty="0">
                <a:solidFill>
                  <a:srgbClr val="00B050"/>
                </a:solidFill>
              </a:rPr>
              <a:t>//  Resolved dynamically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if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filerCount</a:t>
            </a:r>
            <a:r>
              <a:rPr lang="en-US" sz="2800" dirty="0">
                <a:solidFill>
                  <a:srgbClr val="003C71"/>
                </a:solidFill>
              </a:rPr>
              <a:t> == </a:t>
            </a:r>
            <a:r>
              <a:rPr lang="en-US" sz="2800" dirty="0">
                <a:solidFill>
                  <a:srgbClr val="FFC000"/>
                </a:solidFill>
              </a:rPr>
              <a:t>2</a:t>
            </a:r>
            <a:r>
              <a:rPr lang="en-US" sz="2800" dirty="0">
                <a:solidFill>
                  <a:srgbClr val="003C71"/>
                </a:solidFill>
              </a:rPr>
              <a:t>		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	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filerName1[</a:t>
            </a:r>
            <a:r>
              <a:rPr lang="en-US" sz="2800" dirty="0">
                <a:solidFill>
                  <a:srgbClr val="FFC000"/>
                </a:solidFill>
              </a:rPr>
              <a:t>30</a:t>
            </a:r>
            <a:r>
              <a:rPr lang="en-US" sz="2800" dirty="0">
                <a:solidFill>
                  <a:srgbClr val="003C71"/>
                </a:solidFill>
              </a:rPr>
              <a:t>];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	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filerName2[</a:t>
            </a:r>
            <a:r>
              <a:rPr lang="en-US" sz="2800" dirty="0">
                <a:solidFill>
                  <a:srgbClr val="FFC000"/>
                </a:solidFill>
              </a:rPr>
              <a:t>30</a:t>
            </a:r>
            <a:r>
              <a:rPr lang="en-US" sz="2800" dirty="0">
                <a:solidFill>
                  <a:srgbClr val="003C71"/>
                </a:solidFill>
              </a:rPr>
              <a:t>];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else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	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filerName</a:t>
            </a:r>
            <a:r>
              <a:rPr lang="en-US" sz="2800" dirty="0">
                <a:solidFill>
                  <a:srgbClr val="003C71"/>
                </a:solidFill>
              </a:rPr>
              <a:t>[</a:t>
            </a:r>
            <a:r>
              <a:rPr lang="en-US" sz="2800" dirty="0">
                <a:solidFill>
                  <a:srgbClr val="FFC000"/>
                </a:solidFill>
              </a:rPr>
              <a:t>30</a:t>
            </a:r>
            <a:r>
              <a:rPr lang="en-US" sz="2800" dirty="0">
                <a:solidFill>
                  <a:srgbClr val="003C71"/>
                </a:solidFill>
              </a:rPr>
              <a:t>];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 </a:t>
            </a:r>
            <a:r>
              <a:rPr lang="en-US" sz="2800" dirty="0">
                <a:solidFill>
                  <a:srgbClr val="FF0000"/>
                </a:solidFill>
              </a:rPr>
              <a:t>#</a:t>
            </a:r>
            <a:r>
              <a:rPr lang="en-US" sz="2800" dirty="0">
                <a:solidFill>
                  <a:srgbClr val="7030A0"/>
                </a:solidFill>
              </a:rPr>
              <a:t>endif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};</a:t>
            </a:r>
          </a:p>
        </p:txBody>
      </p:sp>
    </p:spTree>
    <p:extLst>
      <p:ext uri="{BB962C8B-B14F-4D97-AF65-F5344CB8AC3E}">
        <p14:creationId xmlns:p14="http://schemas.microsoft.com/office/powerpoint/2010/main" val="326081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0883" y="344234"/>
            <a:ext cx="10320543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 Program Feature: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C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Assignment == Information flow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Example: Image size, Packet length etc.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</a:rPr>
              <a:t>Static array length only (in struct, not in programs)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>
              <a:spcBef>
                <a:spcPts val="600"/>
              </a:spcBef>
            </a:pPr>
            <a:r>
              <a:rPr lang="en-US" sz="3600" b="1" dirty="0" err="1">
                <a:solidFill>
                  <a:schemeClr val="accent5">
                    <a:lumMod val="75000"/>
                  </a:schemeClr>
                </a:solidFill>
              </a:rPr>
              <a:t>ParseAndC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Variable-length array in struct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Variable-length bitfields in struct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A6103C-3672-4ED7-B777-75BF610BB8E7}"/>
              </a:ext>
            </a:extLst>
          </p:cNvPr>
          <p:cNvSpPr txBox="1"/>
          <p:nvPr/>
        </p:nvSpPr>
        <p:spPr>
          <a:xfrm>
            <a:off x="8119871" y="4109305"/>
            <a:ext cx="5900927" cy="17235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70C0"/>
                </a:solidFill>
              </a:rPr>
              <a:t>VariableSizePacket</a:t>
            </a:r>
            <a:r>
              <a:rPr lang="en-US" sz="2800" dirty="0">
                <a:solidFill>
                  <a:srgbClr val="003C71"/>
                </a:solidFill>
              </a:rPr>
              <a:t>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unsigned int</a:t>
            </a:r>
            <a:r>
              <a:rPr lang="en-US" sz="2800" dirty="0">
                <a:solidFill>
                  <a:srgbClr val="003C71"/>
                </a:solidFill>
              </a:rPr>
              <a:t>    </a:t>
            </a:r>
            <a:r>
              <a:rPr lang="en-US" sz="2800" dirty="0" err="1">
                <a:solidFill>
                  <a:srgbClr val="7030A0"/>
                </a:solidFill>
              </a:rPr>
              <a:t>packet_size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                 </a:t>
            </a:r>
            <a:r>
              <a:rPr lang="en-US" sz="2800" dirty="0">
                <a:solidFill>
                  <a:schemeClr val="accent5"/>
                </a:solidFill>
              </a:rPr>
              <a:t>pkt </a:t>
            </a:r>
            <a:r>
              <a:rPr lang="en-US" sz="2800" dirty="0">
                <a:solidFill>
                  <a:srgbClr val="FF0000"/>
                </a:solidFill>
              </a:rPr>
              <a:t>[ </a:t>
            </a:r>
            <a:r>
              <a:rPr lang="en-US" sz="2800" dirty="0" err="1">
                <a:solidFill>
                  <a:srgbClr val="7030A0"/>
                </a:solidFill>
              </a:rPr>
              <a:t>packet_size</a:t>
            </a:r>
            <a:r>
              <a:rPr lang="en-US" sz="2800" dirty="0">
                <a:solidFill>
                  <a:srgbClr val="7030A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]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C313AE-35A2-40EF-BAAE-C52DE419D51D}"/>
              </a:ext>
            </a:extLst>
          </p:cNvPr>
          <p:cNvSpPr txBox="1"/>
          <p:nvPr/>
        </p:nvSpPr>
        <p:spPr>
          <a:xfrm>
            <a:off x="8119872" y="6099859"/>
            <a:ext cx="5900928" cy="17235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70C0"/>
                </a:solidFill>
              </a:rPr>
              <a:t>VariableSizeFlags</a:t>
            </a:r>
            <a:r>
              <a:rPr lang="en-US" sz="2800" dirty="0">
                <a:solidFill>
                  <a:srgbClr val="003C71"/>
                </a:solidFill>
              </a:rPr>
              <a:t>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int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7030A0"/>
                </a:solidFill>
              </a:rPr>
              <a:t>numFlags</a:t>
            </a:r>
            <a:r>
              <a:rPr lang="en-US" sz="2800" dirty="0">
                <a:solidFill>
                  <a:srgbClr val="003C71"/>
                </a:solidFill>
              </a:rPr>
              <a:t>: 4 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int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B050"/>
                </a:solidFill>
              </a:rPr>
              <a:t>actualFlags</a:t>
            </a:r>
            <a:r>
              <a:rPr lang="en-US" sz="2800" dirty="0">
                <a:solidFill>
                  <a:srgbClr val="003C71"/>
                </a:solidFill>
              </a:rPr>
              <a:t>: </a:t>
            </a:r>
            <a:r>
              <a:rPr lang="en-US" sz="2800" dirty="0" err="1">
                <a:solidFill>
                  <a:srgbClr val="7030A0"/>
                </a:solidFill>
              </a:rPr>
              <a:t>numFlags</a:t>
            </a:r>
            <a:r>
              <a:rPr lang="en-US" sz="2800" dirty="0">
                <a:solidFill>
                  <a:srgbClr val="003C71"/>
                </a:solidFill>
              </a:rPr>
              <a:t> 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};</a:t>
            </a:r>
          </a:p>
        </p:txBody>
      </p:sp>
    </p:spTree>
    <p:extLst>
      <p:ext uri="{BB962C8B-B14F-4D97-AF65-F5344CB8AC3E}">
        <p14:creationId xmlns:p14="http://schemas.microsoft.com/office/powerpoint/2010/main" val="2694265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4047" y="344234"/>
            <a:ext cx="10267380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 Program Feature: Side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C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Conditional</a:t>
            </a:r>
            <a:r>
              <a:rPr lang="en-US" sz="3600" i="1" dirty="0"/>
              <a:t> </a:t>
            </a:r>
            <a:r>
              <a:rPr lang="en-US" sz="3600" i="1" dirty="0" err="1"/>
              <a:t>printf</a:t>
            </a:r>
            <a:r>
              <a:rPr lang="en-US" sz="3600" dirty="0"/>
              <a:t>() statements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Assert statements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All in C programs, nothing in C structs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>
              <a:spcBef>
                <a:spcPts val="600"/>
              </a:spcBef>
            </a:pPr>
            <a:r>
              <a:rPr lang="en-US" sz="3600" b="1" dirty="0" err="1">
                <a:solidFill>
                  <a:schemeClr val="accent5">
                    <a:lumMod val="75000"/>
                  </a:schemeClr>
                </a:solidFill>
              </a:rPr>
              <a:t>ParseAndC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Modify </a:t>
            </a:r>
            <a:r>
              <a:rPr lang="en-US" sz="3600" strike="sngStrike" dirty="0"/>
              <a:t>US Constitution</a:t>
            </a:r>
            <a:r>
              <a:rPr lang="en-US" sz="3600" dirty="0"/>
              <a:t> C syntax?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Verification via Initialization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Allows confirmation that the data is legit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E0CD7E-1B9B-4C0D-BC82-1C087FF0BE76}"/>
              </a:ext>
            </a:extLst>
          </p:cNvPr>
          <p:cNvSpPr txBox="1"/>
          <p:nvPr/>
        </p:nvSpPr>
        <p:spPr>
          <a:xfrm>
            <a:off x="9058656" y="2594659"/>
            <a:ext cx="5102352" cy="4308872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B0F0"/>
                </a:solidFill>
              </a:rPr>
              <a:t> struct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e_ident</a:t>
            </a:r>
            <a:r>
              <a:rPr lang="en-US" sz="2800" dirty="0">
                <a:solidFill>
                  <a:srgbClr val="003C71"/>
                </a:solidFill>
              </a:rPr>
              <a:t>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unsigned int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magic_number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                           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= 0x7F454C46;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EI_CLASS;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EI_DATA;	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EI_VERSION;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EI_OSABI;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EI_ABIVERSION;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F0"/>
                </a:solidFill>
              </a:rPr>
              <a:t>unsigned char</a:t>
            </a:r>
            <a:r>
              <a:rPr lang="en-US" sz="2800" dirty="0">
                <a:solidFill>
                  <a:srgbClr val="003C71"/>
                </a:solidFill>
              </a:rPr>
              <a:t> EI_PAD[7];	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</a:t>
            </a:r>
            <a:r>
              <a:rPr lang="en-US" sz="2800" dirty="0" err="1">
                <a:solidFill>
                  <a:srgbClr val="003C71"/>
                </a:solidFill>
              </a:rPr>
              <a:t>elf_identifier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9378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5098" y="344234"/>
            <a:ext cx="11855302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Program Feature: Flexible Arrays and Do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C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Array dimensions must be explicit at compile time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C99 allows flexible (dimensionless) arrays at the end of structs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Do-While loops only possible in C programs, not in struct</a:t>
            </a:r>
          </a:p>
          <a:p>
            <a:pPr>
              <a:spcBef>
                <a:spcPts val="600"/>
              </a:spcBef>
            </a:pPr>
            <a:r>
              <a:rPr lang="en-US" sz="3600" b="1" dirty="0" err="1">
                <a:solidFill>
                  <a:schemeClr val="accent5">
                    <a:lumMod val="75000"/>
                  </a:schemeClr>
                </a:solidFill>
              </a:rPr>
              <a:t>ParseAndC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Dimensionless arrays anywhere (infinite loop)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Verification via Initialization (finite loop)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No change in C syntax 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9667B2-3EB7-46CD-A5F4-0B7C4ED8A9E7}"/>
              </a:ext>
            </a:extLst>
          </p:cNvPr>
          <p:cNvSpPr txBox="1"/>
          <p:nvPr/>
        </p:nvSpPr>
        <p:spPr>
          <a:xfrm>
            <a:off x="9525340" y="5703619"/>
            <a:ext cx="3891956" cy="17235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Packet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   </a:t>
            </a:r>
            <a:r>
              <a:rPr lang="en-US" sz="2800" dirty="0" err="1">
                <a:solidFill>
                  <a:srgbClr val="7030A0"/>
                </a:solidFill>
              </a:rPr>
              <a:t>packet_size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 </a:t>
            </a:r>
            <a:r>
              <a:rPr lang="en-US" sz="2800" dirty="0">
                <a:solidFill>
                  <a:schemeClr val="accent5"/>
                </a:solidFill>
              </a:rPr>
              <a:t>pkt</a:t>
            </a:r>
            <a:r>
              <a:rPr lang="en-US" sz="2800" dirty="0">
                <a:solidFill>
                  <a:srgbClr val="FF0000"/>
                </a:solidFill>
              </a:rPr>
              <a:t>[</a:t>
            </a:r>
            <a:r>
              <a:rPr lang="en-US" sz="2800" dirty="0" err="1">
                <a:solidFill>
                  <a:srgbClr val="7030A0"/>
                </a:solidFill>
              </a:rPr>
              <a:t>packet_size</a:t>
            </a:r>
            <a:r>
              <a:rPr lang="en-US" sz="2800" dirty="0">
                <a:solidFill>
                  <a:srgbClr val="FF0000"/>
                </a:solidFill>
              </a:rPr>
              <a:t>]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 </a:t>
            </a:r>
            <a:r>
              <a:rPr lang="en-US" sz="2800" dirty="0" err="1">
                <a:solidFill>
                  <a:srgbClr val="FF0000"/>
                </a:solidFill>
              </a:rPr>
              <a:t>looping_infinitely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[ ]</a:t>
            </a:r>
            <a:r>
              <a:rPr lang="en-US" sz="2800" dirty="0">
                <a:solidFill>
                  <a:srgbClr val="003C71"/>
                </a:solidFill>
              </a:rPr>
              <a:t> ;</a:t>
            </a:r>
          </a:p>
        </p:txBody>
      </p:sp>
    </p:spTree>
    <p:extLst>
      <p:ext uri="{BB962C8B-B14F-4D97-AF65-F5344CB8AC3E}">
        <p14:creationId xmlns:p14="http://schemas.microsoft.com/office/powerpoint/2010/main" val="258023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219" y="344234"/>
            <a:ext cx="11256208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 Program Feature: C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C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No </a:t>
            </a:r>
            <a:r>
              <a:rPr lang="en-US" sz="3600" dirty="0" err="1"/>
              <a:t>builtin</a:t>
            </a:r>
            <a:r>
              <a:rPr lang="en-US" sz="3600" dirty="0"/>
              <a:t> type for C strings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C strings are non-null chars followed by a null one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Must program carefully (tons of security bugs)</a:t>
            </a:r>
          </a:p>
          <a:p>
            <a:pPr>
              <a:spcBef>
                <a:spcPts val="600"/>
              </a:spcBef>
            </a:pPr>
            <a:r>
              <a:rPr lang="en-US" sz="3600" b="1" dirty="0" err="1">
                <a:solidFill>
                  <a:schemeClr val="accent5">
                    <a:lumMod val="75000"/>
                  </a:schemeClr>
                </a:solidFill>
              </a:rPr>
              <a:t>ParseAndC</a:t>
            </a:r>
            <a:r>
              <a:rPr lang="en-US" sz="3600" b="1" dirty="0">
                <a:solidFill>
                  <a:schemeClr val="accent5">
                    <a:lumMod val="75000"/>
                  </a:schemeClr>
                </a:solidFill>
              </a:rPr>
              <a:t> allows: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Dimensionless char array followed by a termination condition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Essentially, a string “class” for C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No change in C syntax 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4A5850-70DB-4A76-B749-4A030A6E0D40}"/>
              </a:ext>
            </a:extLst>
          </p:cNvPr>
          <p:cNvSpPr txBox="1"/>
          <p:nvPr/>
        </p:nvSpPr>
        <p:spPr>
          <a:xfrm>
            <a:off x="8360149" y="5759603"/>
            <a:ext cx="3891956" cy="17235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C_String</a:t>
            </a:r>
            <a:r>
              <a:rPr lang="en-US" sz="2800" dirty="0">
                <a:solidFill>
                  <a:srgbClr val="003C71"/>
                </a:solidFill>
              </a:rPr>
              <a:t>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 </a:t>
            </a:r>
            <a:r>
              <a:rPr lang="en-US" sz="2800" dirty="0">
                <a:solidFill>
                  <a:srgbClr val="FF0000"/>
                </a:solidFill>
              </a:rPr>
              <a:t>C[ ]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  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 </a:t>
            </a:r>
            <a:r>
              <a:rPr lang="en-US" sz="2800" dirty="0" err="1">
                <a:solidFill>
                  <a:srgbClr val="7030A0"/>
                </a:solidFill>
              </a:rPr>
              <a:t>nullChar</a:t>
            </a:r>
            <a:r>
              <a:rPr lang="en-US" sz="2800" dirty="0">
                <a:solidFill>
                  <a:srgbClr val="7030A0"/>
                </a:solidFill>
              </a:rPr>
              <a:t> = 0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;</a:t>
            </a:r>
          </a:p>
        </p:txBody>
      </p:sp>
    </p:spTree>
    <p:extLst>
      <p:ext uri="{BB962C8B-B14F-4D97-AF65-F5344CB8AC3E}">
        <p14:creationId xmlns:p14="http://schemas.microsoft.com/office/powerpoint/2010/main" val="43597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hodology">
            <a:extLst>
              <a:ext uri="{FF2B5EF4-FFF2-40B4-BE49-F238E27FC236}">
                <a16:creationId xmlns:a16="http://schemas.microsoft.com/office/drawing/2014/main" id="{C929F2CE-E97B-F04D-A615-BF11E9ACB8D3}"/>
              </a:ext>
            </a:extLst>
          </p:cNvPr>
          <p:cNvSpPr txBox="1"/>
          <p:nvPr/>
        </p:nvSpPr>
        <p:spPr>
          <a:xfrm>
            <a:off x="26377" y="3626243"/>
            <a:ext cx="14630402" cy="1889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0480" tIns="30480" rIns="30480" bIns="30480" anchor="ctr">
            <a:spAutoFit/>
          </a:bodyPr>
          <a:lstStyle/>
          <a:p>
            <a:pPr algn="ctr" defTabSz="548640">
              <a:lnSpc>
                <a:spcPct val="90000"/>
              </a:lnSpc>
              <a:defRPr sz="16000" spc="-296">
                <a:solidFill>
                  <a:srgbClr val="01CF89"/>
                </a:solidFill>
                <a:latin typeface="+mn-lt"/>
                <a:ea typeface="+mn-ea"/>
                <a:cs typeface="+mn-cs"/>
                <a:sym typeface="Spartan Bold"/>
              </a:defRPr>
            </a:pPr>
            <a:r>
              <a:rPr lang="en-US" sz="6600" b="1" dirty="0" err="1">
                <a:solidFill>
                  <a:schemeClr val="bg1"/>
                </a:solidFill>
                <a:latin typeface="+mj-lt"/>
              </a:rPr>
              <a:t>ParseAndC</a:t>
            </a:r>
            <a:r>
              <a:rPr lang="en-US" sz="6600" b="1" dirty="0">
                <a:solidFill>
                  <a:schemeClr val="bg1"/>
                </a:solidFill>
                <a:latin typeface="+mj-lt"/>
              </a:rPr>
              <a:t> 2.0</a:t>
            </a:r>
            <a:r>
              <a:rPr sz="66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6600" b="1" dirty="0">
                <a:solidFill>
                  <a:schemeClr val="bg1"/>
                </a:solidFill>
                <a:latin typeface="+mj-lt"/>
              </a:rPr>
              <a:t>- We Don’t Need No C Programs (for Parsing)</a:t>
            </a:r>
            <a:endParaRPr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Body Level One…">
            <a:extLst>
              <a:ext uri="{FF2B5EF4-FFF2-40B4-BE49-F238E27FC236}">
                <a16:creationId xmlns:a16="http://schemas.microsoft.com/office/drawing/2014/main" id="{90463464-C0B3-4F4E-8ED3-C37C87F02DF2}"/>
              </a:ext>
            </a:extLst>
          </p:cNvPr>
          <p:cNvSpPr txBox="1">
            <a:spLocks/>
          </p:cNvSpPr>
          <p:nvPr/>
        </p:nvSpPr>
        <p:spPr>
          <a:xfrm>
            <a:off x="1066800" y="5801532"/>
            <a:ext cx="12496800" cy="1525860"/>
          </a:xfrm>
          <a:prstGeom prst="rect">
            <a:avLst/>
          </a:prstGeom>
        </p:spPr>
        <p:txBody>
          <a:bodyPr anchor="t"/>
          <a:lstStyle>
            <a:lvl1pPr marL="0" marR="0" indent="0" algn="ctr" defTabSz="495300" latinLnBrk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1pPr>
            <a:lvl2pPr marL="0" marR="0" indent="0" algn="ctr" defTabSz="495300" latinLnBrk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2pPr>
            <a:lvl3pPr marL="0" marR="0" indent="0" algn="ctr" defTabSz="495300" latinLnBrk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3pPr>
            <a:lvl4pPr marL="0" marR="0" indent="0" algn="ctr" defTabSz="495300" latinLnBrk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8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4pPr>
            <a:lvl5pPr marL="0" marR="0" indent="0" algn="ctr" defTabSz="495300" latinLnBrk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rial" panose="020B0604020202020204" pitchFamily="34" charset="0"/>
                <a:ea typeface="Helvetica Neue"/>
                <a:cs typeface="Helvetica Neue"/>
                <a:sym typeface="Helvetica Neue"/>
              </a:defRPr>
            </a:lvl5pPr>
            <a:lvl6pPr marL="2286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6pPr>
            <a:lvl7pPr marL="2667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7pPr>
            <a:lvl8pPr marL="3048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8pPr>
            <a:lvl9pPr marL="3429000" marR="0" indent="-381000" algn="l" defTabSz="495300" latinLnBrk="0">
              <a:lnSpc>
                <a:spcPct val="120000"/>
              </a:lnSpc>
              <a:spcBef>
                <a:spcPts val="354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3120" b="0" i="0" u="none" strike="noStrike" cap="none" spc="0" baseline="0">
                <a:solidFill>
                  <a:srgbClr val="000000"/>
                </a:solidFill>
                <a:uFillTx/>
                <a:latin typeface="Asap Regular"/>
                <a:ea typeface="Asap Regular"/>
                <a:cs typeface="Asap Regular"/>
                <a:sym typeface="Asap Regular"/>
              </a:defRPr>
            </a:lvl9pPr>
          </a:lstStyle>
          <a:p>
            <a:pPr hangingPunct="1"/>
            <a:r>
              <a:rPr lang="en-US" dirty="0">
                <a:solidFill>
                  <a:srgbClr val="FFFF00"/>
                </a:solidFill>
              </a:rPr>
              <a:t>Parbati Kumar Manna</a:t>
            </a:r>
          </a:p>
          <a:p>
            <a:pPr hangingPunct="1"/>
            <a:r>
              <a:rPr lang="en-US" dirty="0">
                <a:solidFill>
                  <a:schemeClr val="bg1"/>
                </a:solidFill>
              </a:rPr>
              <a:t>Security Researcher, Connectivity Group Red Team,</a:t>
            </a:r>
          </a:p>
          <a:p>
            <a:pPr hangingPunct="1"/>
            <a:r>
              <a:rPr lang="en-US" dirty="0">
                <a:solidFill>
                  <a:schemeClr val="bg1"/>
                </a:solidFill>
              </a:rPr>
              <a:t>Network and Edge (NEX) Group, Intel Corporation</a:t>
            </a:r>
          </a:p>
        </p:txBody>
      </p:sp>
    </p:spTree>
    <p:extLst>
      <p:ext uri="{BB962C8B-B14F-4D97-AF65-F5344CB8AC3E}">
        <p14:creationId xmlns:p14="http://schemas.microsoft.com/office/powerpoint/2010/main" val="289705967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8474" y="344234"/>
            <a:ext cx="10192953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Killer Feature:</a:t>
            </a:r>
            <a:r>
              <a:rPr lang="en-US" sz="3840" b="1" dirty="0"/>
              <a:t> </a:t>
            </a:r>
            <a:r>
              <a:rPr lang="en-US" sz="3840" b="1" dirty="0">
                <a:solidFill>
                  <a:srgbClr val="FF0000"/>
                </a:solidFill>
              </a:rPr>
              <a:t>No Offset? No Problem!</a:t>
            </a:r>
            <a:endParaRPr lang="en-US" sz="384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7881111" cy="6242280"/>
          </a:xfrm>
        </p:spPr>
        <p:txBody>
          <a:bodyPr/>
          <a:lstStyle/>
          <a:p>
            <a:pPr marL="4572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Usually, need to know from which offset the data starts</a:t>
            </a:r>
          </a:p>
          <a:p>
            <a:pPr marL="4572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In </a:t>
            </a:r>
            <a:r>
              <a:rPr lang="en-US" sz="3200" dirty="0" err="1"/>
              <a:t>ParseAndC</a:t>
            </a:r>
            <a:r>
              <a:rPr lang="en-US" sz="3200" dirty="0"/>
              <a:t> 2.0, need not know the offset as long as key field values of the input structure are provided via initialization</a:t>
            </a:r>
          </a:p>
          <a:p>
            <a:pPr marL="4572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Utilizes Dimensionless array and verification via initialization</a:t>
            </a:r>
          </a:p>
          <a:p>
            <a:pPr marL="4572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Lexically subsequent initialization statement serves as a termination condition for the loop</a:t>
            </a:r>
          </a:p>
          <a:p>
            <a:pPr marL="457200" lvl="1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Supports complex initialization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342024-FF2A-48D4-BBDC-C0476523ABA1}"/>
              </a:ext>
            </a:extLst>
          </p:cNvPr>
          <p:cNvSpPr txBox="1"/>
          <p:nvPr/>
        </p:nvSpPr>
        <p:spPr>
          <a:xfrm>
            <a:off x="8607552" y="1777795"/>
            <a:ext cx="5553456" cy="5601533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50"/>
                </a:solidFill>
              </a:rPr>
              <a:t>// Dimensionless array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filler </a:t>
            </a:r>
            <a:r>
              <a:rPr 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[ ]</a:t>
            </a:r>
            <a:r>
              <a:rPr lang="en-US" sz="2800" dirty="0">
                <a:solidFill>
                  <a:srgbClr val="003C71"/>
                </a:solidFill>
              </a:rPr>
              <a:t>;  </a:t>
            </a:r>
          </a:p>
          <a:p>
            <a:endParaRPr lang="en-US" sz="2800" dirty="0">
              <a:solidFill>
                <a:srgbClr val="003C71"/>
              </a:solidFill>
            </a:endParaRPr>
          </a:p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Packet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version;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signature;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long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magic_figure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length;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packet = { 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B050"/>
                </a:solidFill>
              </a:rPr>
              <a:t>// termination criteria</a:t>
            </a:r>
          </a:p>
          <a:p>
            <a:r>
              <a:rPr lang="en-US" sz="2800" dirty="0">
                <a:solidFill>
                  <a:srgbClr val="003C71"/>
                </a:solidFill>
              </a:rPr>
              <a:t>	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.signature = 0x67681233,</a:t>
            </a:r>
            <a:r>
              <a:rPr lang="en-US" sz="2800" dirty="0">
                <a:solidFill>
                  <a:srgbClr val="003C71"/>
                </a:solidFill>
              </a:rPr>
              <a:t> 	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.</a:t>
            </a:r>
            <a:r>
              <a:rPr lang="en-US" sz="2800" dirty="0" err="1">
                <a:solidFill>
                  <a:srgbClr val="003C71"/>
                </a:solidFill>
                <a:highlight>
                  <a:srgbClr val="FFFF00"/>
                </a:highlight>
              </a:rPr>
              <a:t>magic_figure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 = 0x34F2323B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};</a:t>
            </a: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3122328F-898D-4398-A045-FCE36BB0F125}"/>
              </a:ext>
            </a:extLst>
          </p:cNvPr>
          <p:cNvCxnSpPr>
            <a:cxnSpLocks/>
          </p:cNvCxnSpPr>
          <p:nvPr/>
        </p:nvCxnSpPr>
        <p:spPr>
          <a:xfrm rot="16200000" flipV="1">
            <a:off x="9835682" y="3352800"/>
            <a:ext cx="3218689" cy="1560578"/>
          </a:xfrm>
          <a:prstGeom prst="curvedConnector3">
            <a:avLst>
              <a:gd name="adj1" fmla="val 8375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8A73EC6-CDC9-418A-882D-9891046D3BF5}"/>
              </a:ext>
            </a:extLst>
          </p:cNvPr>
          <p:cNvSpPr txBox="1"/>
          <p:nvPr/>
        </p:nvSpPr>
        <p:spPr>
          <a:xfrm>
            <a:off x="8603416" y="1782892"/>
            <a:ext cx="5553456" cy="5601533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50"/>
                </a:solidFill>
              </a:rPr>
              <a:t>// Dimensionless array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char</a:t>
            </a:r>
            <a:r>
              <a:rPr lang="en-US" sz="2800" dirty="0">
                <a:solidFill>
                  <a:srgbClr val="003C71"/>
                </a:solidFill>
              </a:rPr>
              <a:t> filler </a:t>
            </a:r>
            <a:r>
              <a:rPr lang="en-US" sz="2800" dirty="0">
                <a:solidFill>
                  <a:srgbClr val="FF0000"/>
                </a:solidFill>
                <a:highlight>
                  <a:srgbClr val="FFFF00"/>
                </a:highlight>
              </a:rPr>
              <a:t>[ ]</a:t>
            </a:r>
            <a:r>
              <a:rPr lang="en-US" sz="2800" dirty="0">
                <a:solidFill>
                  <a:srgbClr val="003C71"/>
                </a:solidFill>
              </a:rPr>
              <a:t>;  </a:t>
            </a:r>
          </a:p>
          <a:p>
            <a:endParaRPr lang="en-US" sz="2800" dirty="0">
              <a:solidFill>
                <a:srgbClr val="003C71"/>
              </a:solidFill>
            </a:endParaRPr>
          </a:p>
          <a:p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>
                <a:solidFill>
                  <a:srgbClr val="00B0F0"/>
                </a:solidFill>
              </a:rPr>
              <a:t>struct</a:t>
            </a:r>
            <a:r>
              <a:rPr lang="en-US" sz="2800" dirty="0">
                <a:solidFill>
                  <a:srgbClr val="003C71"/>
                </a:solidFill>
              </a:rPr>
              <a:t> Packet {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version;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signature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 = 0x67681233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long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  <a:r>
              <a:rPr lang="en-US" sz="2800" dirty="0" err="1">
                <a:solidFill>
                  <a:srgbClr val="003C71"/>
                </a:solidFill>
              </a:rPr>
              <a:t>magic_figure</a:t>
            </a:r>
            <a:r>
              <a:rPr lang="en-US" sz="2800" dirty="0">
                <a:solidFill>
                  <a:srgbClr val="003C71"/>
                </a:solidFill>
                <a:highlight>
                  <a:srgbClr val="FFFF00"/>
                </a:highlight>
              </a:rPr>
              <a:t> = 0x34F2323B</a:t>
            </a:r>
            <a:r>
              <a:rPr lang="en-US" sz="2800" dirty="0">
                <a:solidFill>
                  <a:srgbClr val="003C71"/>
                </a:solidFill>
              </a:rPr>
              <a:t>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    </a:t>
            </a:r>
            <a:r>
              <a:rPr lang="en-US" sz="2800" dirty="0">
                <a:solidFill>
                  <a:srgbClr val="00B0F0"/>
                </a:solidFill>
              </a:rPr>
              <a:t>int</a:t>
            </a:r>
            <a:r>
              <a:rPr lang="en-US" sz="2800" dirty="0">
                <a:solidFill>
                  <a:srgbClr val="003C71"/>
                </a:solidFill>
              </a:rPr>
              <a:t> length;</a:t>
            </a:r>
          </a:p>
          <a:p>
            <a:r>
              <a:rPr lang="en-US" sz="2800" dirty="0">
                <a:solidFill>
                  <a:srgbClr val="003C71"/>
                </a:solidFill>
              </a:rPr>
              <a:t> } packet; </a:t>
            </a:r>
          </a:p>
          <a:p>
            <a:r>
              <a:rPr lang="en-US" sz="2800" dirty="0">
                <a:solidFill>
                  <a:srgbClr val="00B050"/>
                </a:solidFill>
              </a:rPr>
              <a:t>// Problem</a:t>
            </a:r>
          </a:p>
          <a:p>
            <a:r>
              <a:rPr lang="en-US" sz="2800" i="1" dirty="0">
                <a:solidFill>
                  <a:srgbClr val="003C71"/>
                </a:solidFill>
              </a:rPr>
              <a:t>The termination criteria for </a:t>
            </a:r>
            <a:r>
              <a:rPr lang="en-US" sz="2800" dirty="0">
                <a:solidFill>
                  <a:srgbClr val="003C71"/>
                </a:solidFill>
              </a:rPr>
              <a:t>filler[]</a:t>
            </a:r>
            <a:r>
              <a:rPr lang="en-US" sz="2800" i="1" dirty="0">
                <a:solidFill>
                  <a:srgbClr val="003C71"/>
                </a:solidFill>
              </a:rPr>
              <a:t> only involves the </a:t>
            </a:r>
            <a:r>
              <a:rPr lang="en-US" sz="2800" dirty="0">
                <a:solidFill>
                  <a:srgbClr val="003C71"/>
                </a:solidFill>
              </a:rPr>
              <a:t>signature</a:t>
            </a:r>
            <a:r>
              <a:rPr lang="en-US" sz="2800" i="1" dirty="0">
                <a:solidFill>
                  <a:srgbClr val="003C71"/>
                </a:solidFill>
              </a:rPr>
              <a:t>, not the </a:t>
            </a:r>
            <a:r>
              <a:rPr lang="en-US" sz="2800" dirty="0" err="1">
                <a:solidFill>
                  <a:srgbClr val="003C71"/>
                </a:solidFill>
              </a:rPr>
              <a:t>magic_figure</a:t>
            </a:r>
            <a:r>
              <a:rPr lang="en-US" sz="2800" dirty="0">
                <a:solidFill>
                  <a:srgbClr val="003C71"/>
                </a:solidFill>
              </a:rPr>
              <a:t> </a:t>
            </a: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537F8563-E932-40AF-B709-DAC482D8A67D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577329" y="2537698"/>
            <a:ext cx="1459920" cy="1293366"/>
          </a:xfrm>
          <a:prstGeom prst="curved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04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8" grpId="0" animBg="1"/>
      <p:bldP spid="8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5098" y="344234"/>
            <a:ext cx="11426329" cy="710211"/>
          </a:xfrm>
        </p:spPr>
        <p:txBody>
          <a:bodyPr/>
          <a:lstStyle/>
          <a:p>
            <a:r>
              <a:rPr lang="en-US" sz="3840" b="1" dirty="0">
                <a:solidFill>
                  <a:srgbClr val="FFFF00"/>
                </a:solidFill>
              </a:rPr>
              <a:t>Demo:</a:t>
            </a:r>
            <a:r>
              <a:rPr lang="en-US" sz="3840" b="1" dirty="0">
                <a:solidFill>
                  <a:schemeClr val="bg1"/>
                </a:solidFill>
              </a:rPr>
              <a:t> Network Packet Header Parsing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2892741" cy="6242280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36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Actual network header captured via </a:t>
            </a:r>
            <a:r>
              <a:rPr lang="en-US" sz="3600" dirty="0" err="1"/>
              <a:t>WireShark</a:t>
            </a:r>
            <a:endParaRPr lang="en-US" sz="3600" dirty="0"/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 single Dynamic structure for parsing Ethernet, IPv4, TCP, UDP, ICMP packet headers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Struct alone chooses appropriate branching at runtime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No C programs to write – struct alone is enough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Structure is WYSIWYG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603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5098" y="344234"/>
            <a:ext cx="11426329" cy="710211"/>
          </a:xfrm>
        </p:spPr>
        <p:txBody>
          <a:bodyPr/>
          <a:lstStyle/>
          <a:p>
            <a:r>
              <a:rPr lang="en-US" sz="3840" b="1" dirty="0">
                <a:solidFill>
                  <a:srgbClr val="FFFF00"/>
                </a:solidFill>
              </a:rPr>
              <a:t>Demo:</a:t>
            </a:r>
            <a:r>
              <a:rPr lang="en-US" sz="3840" b="1" dirty="0">
                <a:solidFill>
                  <a:schemeClr val="bg1"/>
                </a:solidFill>
              </a:rPr>
              <a:t> How to Run </a:t>
            </a:r>
            <a:r>
              <a:rPr lang="en-US" sz="3840" b="1" dirty="0" err="1">
                <a:solidFill>
                  <a:schemeClr val="bg1"/>
                </a:solidFill>
              </a:rPr>
              <a:t>ParseAndC</a:t>
            </a:r>
            <a:endParaRPr lang="en-US" sz="384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1245042"/>
            <a:ext cx="13903959" cy="6242280"/>
          </a:xfrm>
        </p:spPr>
        <p:txBody>
          <a:bodyPr/>
          <a:lstStyle/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Google for “</a:t>
            </a:r>
            <a:r>
              <a:rPr lang="en-US" sz="3600" dirty="0" err="1"/>
              <a:t>ParseAndC</a:t>
            </a:r>
            <a:r>
              <a:rPr lang="en-US" sz="3600" dirty="0"/>
              <a:t>” - </a:t>
            </a:r>
            <a:r>
              <a:rPr lang="en-US" sz="3600" dirty="0">
                <a:hlinkClick r:id="rId2"/>
              </a:rPr>
              <a:t>https://github.com/intel/ParseAndC</a:t>
            </a:r>
            <a:r>
              <a:rPr lang="en-US" sz="3600" dirty="0"/>
              <a:t> 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Download the single Python text file </a:t>
            </a:r>
            <a:r>
              <a:rPr lang="en-US" sz="3600" dirty="0">
                <a:solidFill>
                  <a:srgbClr val="00B050"/>
                </a:solidFill>
              </a:rPr>
              <a:t>ParseAndC.py </a:t>
            </a:r>
            <a:r>
              <a:rPr lang="en-US" sz="3600" dirty="0"/>
              <a:t>(about 1.2MB)</a:t>
            </a:r>
            <a:endParaRPr lang="en-US" sz="3600" dirty="0">
              <a:solidFill>
                <a:srgbClr val="00B050"/>
              </a:solidFill>
            </a:endParaRP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Run it: </a:t>
            </a:r>
            <a:r>
              <a:rPr lang="en-US" sz="3600" dirty="0">
                <a:solidFill>
                  <a:srgbClr val="00B050"/>
                </a:solidFill>
              </a:rPr>
              <a:t>python3 ParseAndC.py </a:t>
            </a:r>
            <a:r>
              <a:rPr lang="en-US" sz="3600" dirty="0"/>
              <a:t>and click on “</a:t>
            </a:r>
            <a:r>
              <a:rPr lang="en-US" sz="3600" dirty="0">
                <a:solidFill>
                  <a:srgbClr val="00B050"/>
                </a:solidFill>
              </a:rPr>
              <a:t>Run Demo</a:t>
            </a:r>
            <a:r>
              <a:rPr lang="en-US" sz="3600" dirty="0"/>
              <a:t>” button</a:t>
            </a:r>
            <a:endParaRPr lang="en-US" sz="3600" dirty="0">
              <a:solidFill>
                <a:srgbClr val="00B050"/>
              </a:solidFill>
            </a:endParaRP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Works everywhere -  Python 2/3,  Windows / Unix / Mac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Also works on terminal shell (no GUI)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Output also appears on console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Output also saved as </a:t>
            </a:r>
            <a:r>
              <a:rPr lang="en-US" sz="3600" dirty="0">
                <a:solidFill>
                  <a:srgbClr val="00B050"/>
                </a:solidFill>
              </a:rPr>
              <a:t>snapshot.csv</a:t>
            </a:r>
            <a:r>
              <a:rPr lang="en-US" sz="3600" dirty="0"/>
              <a:t> file in local directory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dirty="0"/>
              <a:t>Send any feedback to </a:t>
            </a:r>
            <a:r>
              <a:rPr lang="en-US" sz="3600" dirty="0">
                <a:hlinkClick r:id="rId3"/>
              </a:rPr>
              <a:t>ParseAndC@gmail.com</a:t>
            </a:r>
            <a:r>
              <a:rPr lang="en-US" sz="3600" dirty="0"/>
              <a:t> </a:t>
            </a:r>
          </a:p>
          <a:p>
            <a:pPr marL="93218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188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402" y="344234"/>
            <a:ext cx="9785379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We Don’t Need No C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41" y="894164"/>
            <a:ext cx="12892741" cy="6633687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4800" b="1" i="1" dirty="0">
              <a:solidFill>
                <a:schemeClr val="accent5">
                  <a:lumMod val="75000"/>
                </a:schemeClr>
              </a:solidFill>
            </a:endParaRPr>
          </a:p>
          <a:p>
            <a:pPr lvl="1" indent="0">
              <a:spcBef>
                <a:spcPts val="600"/>
              </a:spcBef>
              <a:buNone/>
            </a:pPr>
            <a:r>
              <a:rPr lang="en-US" sz="4800" i="1" dirty="0">
                <a:solidFill>
                  <a:schemeClr val="accent5">
                    <a:lumMod val="75000"/>
                  </a:schemeClr>
                </a:solidFill>
              </a:rPr>
              <a:t>We don’t need no C programs</a:t>
            </a:r>
          </a:p>
          <a:p>
            <a:pPr lvl="1" indent="0">
              <a:spcBef>
                <a:spcPts val="600"/>
              </a:spcBef>
              <a:buNone/>
            </a:pPr>
            <a:r>
              <a:rPr lang="en-US" sz="4800" i="1" dirty="0">
                <a:solidFill>
                  <a:schemeClr val="accent5">
                    <a:lumMod val="75000"/>
                  </a:schemeClr>
                </a:solidFill>
              </a:rPr>
              <a:t>We do have the branch control</a:t>
            </a:r>
          </a:p>
          <a:p>
            <a:pPr lvl="1" indent="0">
              <a:spcBef>
                <a:spcPts val="600"/>
              </a:spcBef>
              <a:buNone/>
            </a:pPr>
            <a:r>
              <a:rPr lang="en-US" sz="4800" i="1" dirty="0">
                <a:solidFill>
                  <a:schemeClr val="accent5">
                    <a:lumMod val="75000"/>
                  </a:schemeClr>
                </a:solidFill>
              </a:rPr>
              <a:t>No mark for program in the parse room</a:t>
            </a:r>
          </a:p>
          <a:p>
            <a:pPr lvl="1" indent="0">
              <a:spcBef>
                <a:spcPts val="600"/>
              </a:spcBef>
              <a:buNone/>
            </a:pPr>
            <a:r>
              <a:rPr lang="en-US" sz="4800" i="1" dirty="0">
                <a:solidFill>
                  <a:schemeClr val="accent5">
                    <a:lumMod val="75000"/>
                  </a:schemeClr>
                </a:solidFill>
              </a:rPr>
              <a:t>Coder, leave the struct alone</a:t>
            </a:r>
          </a:p>
          <a:p>
            <a:pPr lvl="1" indent="0">
              <a:spcBef>
                <a:spcPts val="600"/>
              </a:spcBef>
              <a:buNone/>
            </a:pPr>
            <a:r>
              <a:rPr lang="en-US" sz="4800" i="1" dirty="0">
                <a:solidFill>
                  <a:schemeClr val="accent5">
                    <a:lumMod val="75000"/>
                  </a:schemeClr>
                </a:solidFill>
              </a:rPr>
              <a:t>Hey, coder, leave the struct alone</a:t>
            </a:r>
          </a:p>
          <a:p>
            <a:pPr lvl="1" indent="0">
              <a:spcBef>
                <a:spcPts val="600"/>
              </a:spcBef>
              <a:buNone/>
            </a:pPr>
            <a:r>
              <a:rPr lang="en-US" sz="4800" i="1" dirty="0">
                <a:solidFill>
                  <a:schemeClr val="accent5">
                    <a:lumMod val="75000"/>
                  </a:schemeClr>
                </a:solidFill>
              </a:rPr>
              <a:t>All in all, C, it has no syntax change at all</a:t>
            </a:r>
          </a:p>
        </p:txBody>
      </p:sp>
    </p:spTree>
    <p:extLst>
      <p:ext uri="{BB962C8B-B14F-4D97-AF65-F5344CB8AC3E}">
        <p14:creationId xmlns:p14="http://schemas.microsoft.com/office/powerpoint/2010/main" val="3888363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7102" y="344234"/>
            <a:ext cx="8936270" cy="710211"/>
          </a:xfrm>
        </p:spPr>
        <p:txBody>
          <a:bodyPr/>
          <a:lstStyle/>
          <a:p>
            <a:r>
              <a:rPr lang="en-US" sz="3840" b="1" dirty="0" err="1">
                <a:solidFill>
                  <a:schemeClr val="bg1"/>
                </a:solidFill>
              </a:rPr>
              <a:t>ParseAndC</a:t>
            </a:r>
            <a:r>
              <a:rPr lang="en-US" sz="3840" b="1" dirty="0">
                <a:solidFill>
                  <a:schemeClr val="bg1"/>
                </a:solidFill>
              </a:rPr>
              <a:t> 2.0: Thank You</a:t>
            </a:r>
          </a:p>
        </p:txBody>
      </p:sp>
      <p:pic>
        <p:nvPicPr>
          <p:cNvPr id="7" name="Content Placeholder 6" descr="People shaking hands">
            <a:extLst>
              <a:ext uri="{FF2B5EF4-FFF2-40B4-BE49-F238E27FC236}">
                <a16:creationId xmlns:a16="http://schemas.microsoft.com/office/drawing/2014/main" id="{D7D516A8-42B2-4278-B495-DB6768530B48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114" y="1925638"/>
            <a:ext cx="7310234" cy="5481637"/>
          </a:xfrm>
        </p:spPr>
      </p:pic>
      <p:pic>
        <p:nvPicPr>
          <p:cNvPr id="10" name="Picture 9" descr="Toy robots shaking hands">
            <a:extLst>
              <a:ext uri="{FF2B5EF4-FFF2-40B4-BE49-F238E27FC236}">
                <a16:creationId xmlns:a16="http://schemas.microsoft.com/office/drawing/2014/main" id="{3D745D1F-4897-42CC-BCBF-55303C4378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43" y="1932818"/>
            <a:ext cx="7692715" cy="510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5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08799" y="7848601"/>
            <a:ext cx="205184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2566" y="344234"/>
            <a:ext cx="11161233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>
                    <a:lumMod val="95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39" y="1374140"/>
            <a:ext cx="13355320" cy="580121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About myself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Introduction to parsing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80" dirty="0">
                <a:solidFill>
                  <a:srgbClr val="002060"/>
                </a:solidFill>
              </a:rPr>
              <a:t>Problems with writing a generic parser and </a:t>
            </a:r>
            <a:r>
              <a:rPr lang="en-US" dirty="0">
                <a:solidFill>
                  <a:srgbClr val="002060"/>
                </a:solidFill>
              </a:rPr>
              <a:t>motivation for a universal parser</a:t>
            </a:r>
            <a:endParaRPr lang="en-US" sz="2880" dirty="0">
              <a:solidFill>
                <a:srgbClr val="00206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How to write a universal parser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80" dirty="0" err="1">
                <a:solidFill>
                  <a:srgbClr val="002060"/>
                </a:solidFill>
              </a:rPr>
              <a:t>ParseAndC</a:t>
            </a:r>
            <a:r>
              <a:rPr lang="en-US" sz="2880" dirty="0">
                <a:solidFill>
                  <a:srgbClr val="002060"/>
                </a:solidFill>
              </a:rPr>
              <a:t> 1.0 demo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80" dirty="0" err="1">
                <a:solidFill>
                  <a:srgbClr val="002060"/>
                </a:solidFill>
              </a:rPr>
              <a:t>ParseAndC</a:t>
            </a:r>
            <a:r>
              <a:rPr lang="en-US" sz="2880" dirty="0">
                <a:solidFill>
                  <a:srgbClr val="002060"/>
                </a:solidFill>
              </a:rPr>
              <a:t> 2.0 demo and introduction to Dynamic structures</a:t>
            </a:r>
            <a:endParaRPr lang="en-US" sz="256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5461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08799" y="7848601"/>
            <a:ext cx="205184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1906" y="344234"/>
            <a:ext cx="10331893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About Myself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6439" y="1374140"/>
            <a:ext cx="13355320" cy="6289976"/>
          </a:xfrm>
        </p:spPr>
        <p:txBody>
          <a:bodyPr/>
          <a:lstStyle/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B.Tech. from Indian Institute of Technology, Kharagpur</a:t>
            </a:r>
          </a:p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M.S / Ph.D. from University of Florida</a:t>
            </a:r>
          </a:p>
          <a:p>
            <a:pPr marL="838200" lvl="1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960" dirty="0">
                <a:solidFill>
                  <a:schemeClr val="accent2"/>
                </a:solidFill>
              </a:rPr>
              <a:t>Dissertation on smart viruses and worms</a:t>
            </a:r>
          </a:p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Working at Intel since 2008</a:t>
            </a:r>
          </a:p>
          <a:p>
            <a:pPr marL="838200" lvl="1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640" dirty="0">
                <a:solidFill>
                  <a:schemeClr val="accent2"/>
                </a:solidFill>
              </a:rPr>
              <a:t>Led security evaluation teams for various flagship Intel products </a:t>
            </a:r>
          </a:p>
          <a:p>
            <a:pPr marL="381000" lvl="1" indent="0">
              <a:spcBef>
                <a:spcPts val="800"/>
              </a:spcBef>
              <a:buNone/>
            </a:pPr>
            <a:r>
              <a:rPr lang="en-US" sz="2640" dirty="0">
                <a:solidFill>
                  <a:schemeClr val="accent2"/>
                </a:solidFill>
              </a:rPr>
              <a:t>       (Atom core, Chipset, Big core, Xeon Phi, Graphics etc.)</a:t>
            </a:r>
          </a:p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Currently security researcher at Networking and Edge Group Red Team</a:t>
            </a:r>
          </a:p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Interest in SW security, HW security, Network security</a:t>
            </a:r>
          </a:p>
          <a:p>
            <a:pPr marL="457200" indent="-45720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Also a musician, playwright, poet and stand-up comedian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358448-EB77-4A98-921D-F1051D1C5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1377" y="1368459"/>
            <a:ext cx="2812024" cy="308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5763" y="7719019"/>
            <a:ext cx="3413760" cy="4381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E2556C5-CE8C-6547-B838-EA80C61A4AF7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8981" y="1925319"/>
            <a:ext cx="6410962" cy="5481320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Humans and computers speak different languages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Humans and computers store data differently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Humans are involved only at the periphery of the E2E computing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Parsing is the process where you convert the computer representation of data to human representation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494157"/>
            <a:ext cx="8867140" cy="549050"/>
          </a:xfrm>
        </p:spPr>
        <p:txBody>
          <a:bodyPr anchor="t"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What is Parsing?</a:t>
            </a:r>
          </a:p>
        </p:txBody>
      </p:sp>
      <p:pic>
        <p:nvPicPr>
          <p:cNvPr id="8" name="Picture 7" descr="A picture containing text, electronics, computer, indoor&#10;&#10;Description automatically generated">
            <a:extLst>
              <a:ext uri="{FF2B5EF4-FFF2-40B4-BE49-F238E27FC236}">
                <a16:creationId xmlns:a16="http://schemas.microsoft.com/office/drawing/2014/main" id="{482B6F10-8F87-4384-9ED3-304B982836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38923" y="2773062"/>
            <a:ext cx="1466186" cy="1198245"/>
          </a:xfrm>
          <a:prstGeom prst="rect">
            <a:avLst/>
          </a:prstGeom>
        </p:spPr>
      </p:pic>
      <p:pic>
        <p:nvPicPr>
          <p:cNvPr id="9" name="Picture 8" descr="A picture containing text, electronics, computer, indoor&#10;&#10;Description automatically generated">
            <a:extLst>
              <a:ext uri="{FF2B5EF4-FFF2-40B4-BE49-F238E27FC236}">
                <a16:creationId xmlns:a16="http://schemas.microsoft.com/office/drawing/2014/main" id="{731EE847-E368-4A55-8D65-3F19E6979C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467513" y="1577050"/>
            <a:ext cx="1466186" cy="1198245"/>
          </a:xfrm>
          <a:prstGeom prst="rect">
            <a:avLst/>
          </a:prstGeom>
        </p:spPr>
      </p:pic>
      <p:pic>
        <p:nvPicPr>
          <p:cNvPr id="10" name="Picture 9" descr="A picture containing text, electronics, computer, indoor&#10;&#10;Description automatically generated">
            <a:extLst>
              <a:ext uri="{FF2B5EF4-FFF2-40B4-BE49-F238E27FC236}">
                <a16:creationId xmlns:a16="http://schemas.microsoft.com/office/drawing/2014/main" id="{BE0E38F7-2025-4B7C-84A1-D4FAC9815B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078818" y="2746090"/>
            <a:ext cx="1466186" cy="1198245"/>
          </a:xfrm>
          <a:prstGeom prst="rect">
            <a:avLst/>
          </a:prstGeom>
        </p:spPr>
      </p:pic>
      <p:pic>
        <p:nvPicPr>
          <p:cNvPr id="11" name="Picture 10" descr="A picture containing text, electronics, computer, indoor&#10;&#10;Description automatically generated">
            <a:extLst>
              <a:ext uri="{FF2B5EF4-FFF2-40B4-BE49-F238E27FC236}">
                <a16:creationId xmlns:a16="http://schemas.microsoft.com/office/drawing/2014/main" id="{11072231-6CB3-4E9F-A7A6-B1DFA92F91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631981" y="1507601"/>
            <a:ext cx="1466186" cy="1198245"/>
          </a:xfrm>
          <a:prstGeom prst="rect">
            <a:avLst/>
          </a:prstGeom>
        </p:spPr>
      </p:pic>
      <p:sp>
        <p:nvSpPr>
          <p:cNvPr id="12" name="Arrow: Left-Up 11">
            <a:extLst>
              <a:ext uri="{FF2B5EF4-FFF2-40B4-BE49-F238E27FC236}">
                <a16:creationId xmlns:a16="http://schemas.microsoft.com/office/drawing/2014/main" id="{BFFAA158-F5F8-4906-812F-40B294E8E593}"/>
              </a:ext>
            </a:extLst>
          </p:cNvPr>
          <p:cNvSpPr/>
          <p:nvPr/>
        </p:nvSpPr>
        <p:spPr>
          <a:xfrm>
            <a:off x="7795088" y="2187618"/>
            <a:ext cx="804939" cy="570050"/>
          </a:xfrm>
          <a:prstGeom prst="leftUpArrow">
            <a:avLst>
              <a:gd name="adj1" fmla="val 25000"/>
              <a:gd name="adj2" fmla="val 23985"/>
              <a:gd name="adj3" fmla="val 25000"/>
            </a:avLst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1080000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Left-Up 12">
            <a:extLst>
              <a:ext uri="{FF2B5EF4-FFF2-40B4-BE49-F238E27FC236}">
                <a16:creationId xmlns:a16="http://schemas.microsoft.com/office/drawing/2014/main" id="{C923C22A-2F68-4EE8-994C-BA7A4AFF89EE}"/>
              </a:ext>
            </a:extLst>
          </p:cNvPr>
          <p:cNvSpPr/>
          <p:nvPr/>
        </p:nvSpPr>
        <p:spPr>
          <a:xfrm>
            <a:off x="12118694" y="2143252"/>
            <a:ext cx="765898" cy="570050"/>
          </a:xfrm>
          <a:prstGeom prst="leftUpArrow">
            <a:avLst>
              <a:gd name="adj1" fmla="val 25000"/>
              <a:gd name="adj2" fmla="val 23985"/>
              <a:gd name="adj3" fmla="val 25000"/>
            </a:avLst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10800000" lon="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BEF5F884-332A-486E-A17D-79223E950A15}"/>
              </a:ext>
            </a:extLst>
          </p:cNvPr>
          <p:cNvSpPr/>
          <p:nvPr/>
        </p:nvSpPr>
        <p:spPr>
          <a:xfrm>
            <a:off x="9933699" y="2025570"/>
            <a:ext cx="804939" cy="370389"/>
          </a:xfrm>
          <a:prstGeom prst="left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person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B610C187-9E2B-4500-8796-C0F9E70D4A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755753" y="4414102"/>
            <a:ext cx="1394459" cy="1394459"/>
          </a:xfrm>
          <a:prstGeom prst="rect">
            <a:avLst/>
          </a:prstGeom>
        </p:spPr>
      </p:pic>
      <p:pic>
        <p:nvPicPr>
          <p:cNvPr id="18" name="Picture 17" descr="A person using a computer&#10;&#10;Description automatically generated with medium confidence">
            <a:extLst>
              <a:ext uri="{FF2B5EF4-FFF2-40B4-BE49-F238E27FC236}">
                <a16:creationId xmlns:a16="http://schemas.microsoft.com/office/drawing/2014/main" id="{81ED1F9A-C27B-47E5-92AF-129CAD153B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2672351" y="4427607"/>
            <a:ext cx="1394459" cy="1394459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graphicFrame>
        <p:nvGraphicFramePr>
          <p:cNvPr id="22" name="Table 22">
            <a:extLst>
              <a:ext uri="{FF2B5EF4-FFF2-40B4-BE49-F238E27FC236}">
                <a16:creationId xmlns:a16="http://schemas.microsoft.com/office/drawing/2014/main" id="{42EDEC47-3FCD-47A4-8B5F-96250A3C34AD}"/>
              </a:ext>
            </a:extLst>
          </p:cNvPr>
          <p:cNvGraphicFramePr>
            <a:graphicFrameLocks noGrp="1"/>
          </p:cNvGraphicFramePr>
          <p:nvPr/>
        </p:nvGraphicFramePr>
        <p:xfrm>
          <a:off x="7490459" y="6107687"/>
          <a:ext cx="5111756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2497">
                  <a:extLst>
                    <a:ext uri="{9D8B030D-6E8A-4147-A177-3AD203B41FA5}">
                      <a16:colId xmlns:a16="http://schemas.microsoft.com/office/drawing/2014/main" val="834981753"/>
                    </a:ext>
                  </a:extLst>
                </a:gridCol>
                <a:gridCol w="1740576">
                  <a:extLst>
                    <a:ext uri="{9D8B030D-6E8A-4147-A177-3AD203B41FA5}">
                      <a16:colId xmlns:a16="http://schemas.microsoft.com/office/drawing/2014/main" val="3376696905"/>
                    </a:ext>
                  </a:extLst>
                </a:gridCol>
                <a:gridCol w="1428683">
                  <a:extLst>
                    <a:ext uri="{9D8B030D-6E8A-4147-A177-3AD203B41FA5}">
                      <a16:colId xmlns:a16="http://schemas.microsoft.com/office/drawing/2014/main" val="644535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Baby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Height (cm)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Weight (Kg)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576558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8F6CF41C-DE11-4A3D-BB19-79DBA52E993E}"/>
              </a:ext>
            </a:extLst>
          </p:cNvPr>
          <p:cNvSpPr txBox="1"/>
          <p:nvPr/>
        </p:nvSpPr>
        <p:spPr>
          <a:xfrm>
            <a:off x="8195732" y="5068859"/>
            <a:ext cx="219569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James  </a:t>
            </a:r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58  </a:t>
            </a:r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B584E0-4F87-4F39-9696-25222D3E6072}"/>
              </a:ext>
            </a:extLst>
          </p:cNvPr>
          <p:cNvSpPr txBox="1"/>
          <p:nvPr/>
        </p:nvSpPr>
        <p:spPr>
          <a:xfrm>
            <a:off x="7253107" y="1450767"/>
            <a:ext cx="1452002" cy="73866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4A616D657300</a:t>
            </a:r>
          </a:p>
          <a:p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3A00</a:t>
            </a:r>
          </a:p>
          <a:p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0000803F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118603-B87C-42AB-802D-D3D20C1AC6AF}"/>
              </a:ext>
            </a:extLst>
          </p:cNvPr>
          <p:cNvSpPr txBox="1"/>
          <p:nvPr/>
        </p:nvSpPr>
        <p:spPr>
          <a:xfrm>
            <a:off x="9189154" y="1320943"/>
            <a:ext cx="3059290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4A616D657300</a:t>
            </a:r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3A00</a:t>
            </a:r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0000803F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36B1008-6754-4574-A749-D06B515672B9}"/>
              </a:ext>
            </a:extLst>
          </p:cNvPr>
          <p:cNvSpPr txBox="1"/>
          <p:nvPr/>
        </p:nvSpPr>
        <p:spPr>
          <a:xfrm>
            <a:off x="12575822" y="1422543"/>
            <a:ext cx="1466185" cy="73866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4A616D657300</a:t>
            </a:r>
          </a:p>
          <a:p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3A00</a:t>
            </a:r>
          </a:p>
          <a:p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0000803F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74E3146-4C70-45B9-8054-7A19D11D2C10}"/>
              </a:ext>
            </a:extLst>
          </p:cNvPr>
          <p:cNvSpPr txBox="1"/>
          <p:nvPr/>
        </p:nvSpPr>
        <p:spPr>
          <a:xfrm>
            <a:off x="11712224" y="4306855"/>
            <a:ext cx="812800" cy="73866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James</a:t>
            </a:r>
          </a:p>
          <a:p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58</a:t>
            </a:r>
          </a:p>
          <a:p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4.3</a:t>
            </a:r>
          </a:p>
        </p:txBody>
      </p:sp>
      <p:sp>
        <p:nvSpPr>
          <p:cNvPr id="30" name="Arrow: Up 29">
            <a:extLst>
              <a:ext uri="{FF2B5EF4-FFF2-40B4-BE49-F238E27FC236}">
                <a16:creationId xmlns:a16="http://schemas.microsoft.com/office/drawing/2014/main" id="{EC85D53B-BF7B-4F17-AA72-0CD58B1447F2}"/>
              </a:ext>
            </a:extLst>
          </p:cNvPr>
          <p:cNvSpPr/>
          <p:nvPr/>
        </p:nvSpPr>
        <p:spPr>
          <a:xfrm>
            <a:off x="12248444" y="4008829"/>
            <a:ext cx="404484" cy="1035031"/>
          </a:xfrm>
          <a:prstGeom prst="upArrow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18836F11-DFA8-41AF-BC83-AC9F404F59F7}"/>
              </a:ext>
            </a:extLst>
          </p:cNvPr>
          <p:cNvSpPr/>
          <p:nvPr/>
        </p:nvSpPr>
        <p:spPr>
          <a:xfrm>
            <a:off x="7507562" y="3996637"/>
            <a:ext cx="404483" cy="1143937"/>
          </a:xfrm>
          <a:prstGeom prst="downArrow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482AD27-0B97-4F70-92A2-35C53144CB96}"/>
              </a:ext>
            </a:extLst>
          </p:cNvPr>
          <p:cNvSpPr txBox="1"/>
          <p:nvPr/>
        </p:nvSpPr>
        <p:spPr>
          <a:xfrm>
            <a:off x="8020754" y="3968189"/>
            <a:ext cx="2850446" cy="24622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4A616D657300</a:t>
            </a:r>
            <a:r>
              <a: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3A00</a:t>
            </a:r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0000803F</a:t>
            </a:r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8368A23E-3F83-4AAE-9FD0-4DE5DFBA7A4A}"/>
              </a:ext>
            </a:extLst>
          </p:cNvPr>
          <p:cNvSpPr/>
          <p:nvPr/>
        </p:nvSpPr>
        <p:spPr>
          <a:xfrm>
            <a:off x="8532293" y="4352011"/>
            <a:ext cx="589127" cy="700162"/>
          </a:xfrm>
          <a:prstGeom prst="downArrow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C86138E-D7C9-45C5-BD32-87285B8EEABD}"/>
              </a:ext>
            </a:extLst>
          </p:cNvPr>
          <p:cNvSpPr txBox="1"/>
          <p:nvPr/>
        </p:nvSpPr>
        <p:spPr>
          <a:xfrm>
            <a:off x="9172222" y="4419747"/>
            <a:ext cx="2195690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Parser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04E36CC-5E6B-4E8A-B16D-DD692B12A3FA}"/>
              </a:ext>
            </a:extLst>
          </p:cNvPr>
          <p:cNvSpPr/>
          <p:nvPr/>
        </p:nvSpPr>
        <p:spPr>
          <a:xfrm>
            <a:off x="7911026" y="3895567"/>
            <a:ext cx="3029096" cy="152128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19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25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25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75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2" grpId="0" animBg="1"/>
      <p:bldP spid="13" grpId="0" animBg="1"/>
      <p:bldP spid="14" grpId="0" animBg="1"/>
      <p:bldP spid="25" grpId="0"/>
      <p:bldP spid="26" grpId="0"/>
      <p:bldP spid="27" grpId="0"/>
      <p:bldP spid="28" grpId="0"/>
      <p:bldP spid="29" grpId="0"/>
      <p:bldP spid="30" grpId="0" animBg="1"/>
      <p:bldP spid="31" grpId="0" animBg="1"/>
      <p:bldP spid="32" grpId="0"/>
      <p:bldP spid="33" grpId="0" animBg="1"/>
      <p:bldP spid="34" grpId="0"/>
      <p:bldP spid="3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44535AD-F15D-4786-824B-9590BC4DE0FE}"/>
              </a:ext>
            </a:extLst>
          </p:cNvPr>
          <p:cNvSpPr/>
          <p:nvPr/>
        </p:nvSpPr>
        <p:spPr>
          <a:xfrm>
            <a:off x="2297103" y="4446061"/>
            <a:ext cx="1384764" cy="960650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Parser Read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7482" y="7655441"/>
            <a:ext cx="173211" cy="336610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6155" y="359570"/>
            <a:ext cx="8694987" cy="737418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What is Parsing?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1F951C-2E8A-4529-9DC6-6A04B557F683}"/>
              </a:ext>
            </a:extLst>
          </p:cNvPr>
          <p:cNvSpPr txBox="1"/>
          <p:nvPr/>
        </p:nvSpPr>
        <p:spPr>
          <a:xfrm>
            <a:off x="461126" y="1441987"/>
            <a:ext cx="1178921" cy="613568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840" dirty="0">
                <a:solidFill>
                  <a:srgbClr val="003C71"/>
                </a:solidFill>
              </a:rPr>
              <a:t>Data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B08429E-1DCE-4B82-9774-150A52C85D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9085865"/>
              </p:ext>
            </p:extLst>
          </p:nvPr>
        </p:nvGraphicFramePr>
        <p:xfrm>
          <a:off x="4795261" y="2034502"/>
          <a:ext cx="4981277" cy="1809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6061">
                  <a:extLst>
                    <a:ext uri="{9D8B030D-6E8A-4147-A177-3AD203B41FA5}">
                      <a16:colId xmlns:a16="http://schemas.microsoft.com/office/drawing/2014/main" val="705644933"/>
                    </a:ext>
                  </a:extLst>
                </a:gridCol>
                <a:gridCol w="1111554">
                  <a:extLst>
                    <a:ext uri="{9D8B030D-6E8A-4147-A177-3AD203B41FA5}">
                      <a16:colId xmlns:a16="http://schemas.microsoft.com/office/drawing/2014/main" val="2807951822"/>
                    </a:ext>
                  </a:extLst>
                </a:gridCol>
                <a:gridCol w="1743662">
                  <a:extLst>
                    <a:ext uri="{9D8B030D-6E8A-4147-A177-3AD203B41FA5}">
                      <a16:colId xmlns:a16="http://schemas.microsoft.com/office/drawing/2014/main" val="3523045757"/>
                    </a:ext>
                  </a:extLst>
                </a:gridCol>
              </a:tblGrid>
              <a:tr h="532316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Name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Height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00B050"/>
                          </a:solidFill>
                        </a:rPr>
                        <a:t>Weight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8060694"/>
                  </a:ext>
                </a:extLst>
              </a:tr>
              <a:tr h="515856">
                <a:tc>
                  <a:txBody>
                    <a:bodyPr/>
                    <a:lstStyle/>
                    <a:p>
                      <a:r>
                        <a:rPr lang="en-US" sz="2300" dirty="0">
                          <a:solidFill>
                            <a:srgbClr val="C00000"/>
                          </a:solidFill>
                        </a:rPr>
                        <a:t>char array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solidFill>
                            <a:srgbClr val="C00000"/>
                          </a:solidFill>
                        </a:rPr>
                        <a:t>short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solidFill>
                            <a:srgbClr val="C00000"/>
                          </a:solidFill>
                        </a:rPr>
                        <a:t>Float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0170692"/>
                  </a:ext>
                </a:extLst>
              </a:tr>
              <a:tr h="761284">
                <a:tc>
                  <a:txBody>
                    <a:bodyPr/>
                    <a:lstStyle/>
                    <a:p>
                      <a:r>
                        <a:rPr lang="en-US" sz="2300" dirty="0">
                          <a:solidFill>
                            <a:schemeClr val="tx1"/>
                          </a:solidFill>
                        </a:rPr>
                        <a:t>6 bytes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2 bytes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solidFill>
                            <a:schemeClr val="tx1"/>
                          </a:solidFill>
                        </a:rPr>
                        <a:t>4 bytes</a:t>
                      </a:r>
                    </a:p>
                  </a:txBody>
                  <a:tcPr marL="146304" marR="146304" marT="73152" marB="73152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82870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538E752-EFA9-4AAB-AB0F-01E7D48AF62F}"/>
              </a:ext>
            </a:extLst>
          </p:cNvPr>
          <p:cNvSpPr txBox="1"/>
          <p:nvPr/>
        </p:nvSpPr>
        <p:spPr>
          <a:xfrm>
            <a:off x="10674240" y="3261466"/>
            <a:ext cx="3535580" cy="553998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600" dirty="0">
                <a:solidFill>
                  <a:srgbClr val="003C71"/>
                </a:solidFill>
              </a:rPr>
              <a:t>Input Data Format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5B60F3-378C-4B34-A566-D1DC9F61EA6E}"/>
              </a:ext>
            </a:extLst>
          </p:cNvPr>
          <p:cNvSpPr txBox="1"/>
          <p:nvPr/>
        </p:nvSpPr>
        <p:spPr>
          <a:xfrm>
            <a:off x="276441" y="2522256"/>
            <a:ext cx="1750247" cy="1181862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840" dirty="0">
                <a:solidFill>
                  <a:srgbClr val="003C71"/>
                </a:solidFill>
              </a:rPr>
              <a:t>Data Offset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E06D59-9A47-4FDE-86F1-EDDB899671A1}"/>
              </a:ext>
            </a:extLst>
          </p:cNvPr>
          <p:cNvSpPr/>
          <p:nvPr/>
        </p:nvSpPr>
        <p:spPr>
          <a:xfrm>
            <a:off x="2350706" y="2954897"/>
            <a:ext cx="1178921" cy="616074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72" dirty="0">
                <a:solidFill>
                  <a:schemeClr val="bg1"/>
                </a:solidFill>
              </a:rPr>
              <a:t>value</a:t>
            </a:r>
          </a:p>
        </p:txBody>
      </p: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FF3C8A4C-8070-4150-97D5-F1804FD9027A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3529627" y="2117251"/>
            <a:ext cx="1106163" cy="1145683"/>
          </a:xfrm>
          <a:prstGeom prst="curvedConnector2">
            <a:avLst/>
          </a:prstGeom>
          <a:ln>
            <a:solidFill>
              <a:srgbClr val="7030A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82F223D-3F53-48E2-8307-72673B5D0823}"/>
              </a:ext>
            </a:extLst>
          </p:cNvPr>
          <p:cNvGrpSpPr/>
          <p:nvPr/>
        </p:nvGrpSpPr>
        <p:grpSpPr>
          <a:xfrm>
            <a:off x="5630684" y="3629889"/>
            <a:ext cx="3860187" cy="802361"/>
            <a:chOff x="3213389" y="2204805"/>
            <a:chExt cx="2857961" cy="482974"/>
          </a:xfrm>
        </p:grpSpPr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D3D02090-0C7D-45BF-BED2-D86201DC35CF}"/>
                </a:ext>
              </a:extLst>
            </p:cNvPr>
            <p:cNvSpPr/>
            <p:nvPr/>
          </p:nvSpPr>
          <p:spPr>
            <a:xfrm>
              <a:off x="4530078" y="2216724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  <p:sp>
          <p:nvSpPr>
            <p:cNvPr id="32" name="Arrow: Down 31">
              <a:extLst>
                <a:ext uri="{FF2B5EF4-FFF2-40B4-BE49-F238E27FC236}">
                  <a16:creationId xmlns:a16="http://schemas.microsoft.com/office/drawing/2014/main" id="{E1A670BD-38A7-446C-A848-11561B247AC8}"/>
                </a:ext>
              </a:extLst>
            </p:cNvPr>
            <p:cNvSpPr/>
            <p:nvPr/>
          </p:nvSpPr>
          <p:spPr>
            <a:xfrm>
              <a:off x="3213389" y="2204805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  <p:sp>
          <p:nvSpPr>
            <p:cNvPr id="33" name="Arrow: Down 32">
              <a:extLst>
                <a:ext uri="{FF2B5EF4-FFF2-40B4-BE49-F238E27FC236}">
                  <a16:creationId xmlns:a16="http://schemas.microsoft.com/office/drawing/2014/main" id="{05899D57-B29A-4A67-8C35-DCBE99EBFF18}"/>
                </a:ext>
              </a:extLst>
            </p:cNvPr>
            <p:cNvSpPr/>
            <p:nvPr/>
          </p:nvSpPr>
          <p:spPr>
            <a:xfrm>
              <a:off x="5510241" y="2223651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A3DEF9C-E574-474D-8B0D-2FB2DB2C813A}"/>
              </a:ext>
            </a:extLst>
          </p:cNvPr>
          <p:cNvGrpSpPr/>
          <p:nvPr/>
        </p:nvGrpSpPr>
        <p:grpSpPr>
          <a:xfrm>
            <a:off x="5451056" y="4374443"/>
            <a:ext cx="4358148" cy="1055537"/>
            <a:chOff x="3043672" y="2668933"/>
            <a:chExt cx="3226638" cy="635371"/>
          </a:xfrm>
        </p:grpSpPr>
        <p:sp>
          <p:nvSpPr>
            <p:cNvPr id="35" name="Scroll: Vertical 34">
              <a:extLst>
                <a:ext uri="{FF2B5EF4-FFF2-40B4-BE49-F238E27FC236}">
                  <a16:creationId xmlns:a16="http://schemas.microsoft.com/office/drawing/2014/main" id="{041DACD2-8FDD-4329-B862-DF80A04F2BEF}"/>
                </a:ext>
              </a:extLst>
            </p:cNvPr>
            <p:cNvSpPr/>
            <p:nvPr/>
          </p:nvSpPr>
          <p:spPr>
            <a:xfrm>
              <a:off x="3043672" y="2668933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Name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 = </a:t>
              </a:r>
              <a:r>
                <a:rPr lang="en-US" sz="1680" dirty="0">
                  <a:solidFill>
                    <a:srgbClr val="FC4C02"/>
                  </a:solidFill>
                </a:rPr>
                <a:t>James</a:t>
              </a:r>
            </a:p>
          </p:txBody>
        </p:sp>
        <p:sp>
          <p:nvSpPr>
            <p:cNvPr id="36" name="Scroll: Vertical 35">
              <a:extLst>
                <a:ext uri="{FF2B5EF4-FFF2-40B4-BE49-F238E27FC236}">
                  <a16:creationId xmlns:a16="http://schemas.microsoft.com/office/drawing/2014/main" id="{F79B22B2-0202-443B-A83F-2A4995F397F6}"/>
                </a:ext>
              </a:extLst>
            </p:cNvPr>
            <p:cNvSpPr/>
            <p:nvPr/>
          </p:nvSpPr>
          <p:spPr>
            <a:xfrm>
              <a:off x="4369717" y="2682787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Height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  <a:r>
                <a:rPr lang="en-US" sz="1680" dirty="0">
                  <a:solidFill>
                    <a:srgbClr val="FC4C02"/>
                  </a:solidFill>
                </a:rPr>
                <a:t>58</a:t>
              </a:r>
            </a:p>
          </p:txBody>
        </p:sp>
        <p:sp>
          <p:nvSpPr>
            <p:cNvPr id="37" name="Scroll: Vertical 36">
              <a:extLst>
                <a:ext uri="{FF2B5EF4-FFF2-40B4-BE49-F238E27FC236}">
                  <a16:creationId xmlns:a16="http://schemas.microsoft.com/office/drawing/2014/main" id="{F6555CB5-AD0A-47B6-854B-CF37AF3584CD}"/>
                </a:ext>
              </a:extLst>
            </p:cNvPr>
            <p:cNvSpPr/>
            <p:nvPr/>
          </p:nvSpPr>
          <p:spPr>
            <a:xfrm>
              <a:off x="5413928" y="2696641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Weight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  <a:r>
                <a:rPr lang="en-US" sz="1680" dirty="0">
                  <a:solidFill>
                    <a:srgbClr val="FC4C02"/>
                  </a:solidFill>
                </a:rPr>
                <a:t>4.3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8C2358DC-3AED-4D4B-8C4F-19BA9021CCF9}"/>
              </a:ext>
            </a:extLst>
          </p:cNvPr>
          <p:cNvSpPr txBox="1"/>
          <p:nvPr/>
        </p:nvSpPr>
        <p:spPr>
          <a:xfrm>
            <a:off x="10217883" y="4689031"/>
            <a:ext cx="3633887" cy="59093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3840" dirty="0">
                <a:solidFill>
                  <a:srgbClr val="003C71"/>
                </a:solidFill>
              </a:rPr>
              <a:t>Data Values Read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aroler in Hoodie">
                <a:extLst>
                  <a:ext uri="{FF2B5EF4-FFF2-40B4-BE49-F238E27FC236}">
                    <a16:creationId xmlns:a16="http://schemas.microsoft.com/office/drawing/2014/main" id="{D9DE728F-B287-4DA5-9294-9DB34545EC1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05063210"/>
                  </p:ext>
                </p:extLst>
              </p:nvPr>
            </p:nvGraphicFramePr>
            <p:xfrm>
              <a:off x="659997" y="6247588"/>
              <a:ext cx="715805" cy="188572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15805" cy="1885724"/>
                    </a:xfrm>
                    <a:prstGeom prst="rect">
                      <a:avLst/>
                    </a:prstGeom>
                  </am3d:spPr>
                  <am3d:camera>
                    <am3d:pos x="0" y="0" z="519195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860349" d="1000000"/>
                    <am3d:preTrans dx="62926" dy="-17991016" dz="-1869344"/>
                    <am3d:scale>
                      <am3d:sx n="1000000" d="1000000"/>
                      <am3d:sy n="1000000" d="1000000"/>
                      <am3d:sz n="1000000" d="1000000"/>
                    </am3d:scale>
                    <am3d:rot ax="1008435" ay="2994529" az="78067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0132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aroler in Hoodie">
                <a:extLst>
                  <a:ext uri="{FF2B5EF4-FFF2-40B4-BE49-F238E27FC236}">
                    <a16:creationId xmlns:a16="http://schemas.microsoft.com/office/drawing/2014/main" id="{D9DE728F-B287-4DA5-9294-9DB34545EC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9997" y="6247588"/>
                <a:ext cx="715805" cy="1885724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D38940F-058E-495B-B404-428507C510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5800513"/>
              </p:ext>
            </p:extLst>
          </p:nvPr>
        </p:nvGraphicFramePr>
        <p:xfrm>
          <a:off x="1871325" y="1406455"/>
          <a:ext cx="10245115" cy="644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245115">
                  <a:extLst>
                    <a:ext uri="{9D8B030D-6E8A-4147-A177-3AD203B41FA5}">
                      <a16:colId xmlns:a16="http://schemas.microsoft.com/office/drawing/2014/main" val="3573226399"/>
                    </a:ext>
                  </a:extLst>
                </a:gridCol>
              </a:tblGrid>
              <a:tr h="644908"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DEADBEEF</a:t>
                      </a:r>
                      <a:r>
                        <a:rPr lang="en-US" sz="3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4A616D657300</a:t>
                      </a:r>
                      <a:r>
                        <a:rPr lang="en-US" sz="3200" dirty="0">
                          <a:solidFill>
                            <a:srgbClr val="7030A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3A00</a:t>
                      </a:r>
                      <a:r>
                        <a:rPr lang="en-US" sz="3200" dirty="0">
                          <a:solidFill>
                            <a:srgbClr val="00B05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0000803F</a:t>
                      </a:r>
                      <a:r>
                        <a:rPr lang="en-US" sz="3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BABE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33234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DE8CF29-C4B2-4C10-8F07-5B352BBA5BDD}"/>
              </a:ext>
            </a:extLst>
          </p:cNvPr>
          <p:cNvSpPr txBox="1"/>
          <p:nvPr/>
        </p:nvSpPr>
        <p:spPr>
          <a:xfrm>
            <a:off x="12169146" y="1634210"/>
            <a:ext cx="2189468" cy="15388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char   </a:t>
            </a:r>
            <a:r>
              <a:rPr lang="en-US" sz="2000" dirty="0">
                <a:solidFill>
                  <a:srgbClr val="FF0000"/>
                </a:solidFill>
              </a:rPr>
              <a:t>Name</a:t>
            </a:r>
            <a:r>
              <a:rPr lang="en-US" sz="20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	  short  </a:t>
            </a:r>
            <a:r>
              <a:rPr lang="en-US" sz="2000" dirty="0">
                <a:solidFill>
                  <a:srgbClr val="7030A0"/>
                </a:solidFill>
              </a:rPr>
              <a:t>Height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	float   </a:t>
            </a:r>
            <a:r>
              <a:rPr lang="en-US" sz="2000" dirty="0">
                <a:solidFill>
                  <a:srgbClr val="00B050"/>
                </a:solidFill>
              </a:rPr>
              <a:t>Weight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F9CE4A-85A2-4FDB-B1F8-556E2C80EF4C}"/>
              </a:ext>
            </a:extLst>
          </p:cNvPr>
          <p:cNvSpPr txBox="1"/>
          <p:nvPr/>
        </p:nvSpPr>
        <p:spPr>
          <a:xfrm>
            <a:off x="10519686" y="3940514"/>
            <a:ext cx="4002643" cy="369332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400" dirty="0" err="1">
                <a:solidFill>
                  <a:srgbClr val="003C71"/>
                </a:solidFill>
              </a:rPr>
              <a:t>fread</a:t>
            </a:r>
            <a:r>
              <a:rPr lang="en-US" sz="2400" dirty="0">
                <a:solidFill>
                  <a:srgbClr val="003C71"/>
                </a:solidFill>
              </a:rPr>
              <a:t>(&amp;H1,sizeof(H1),1,infile);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9E3DA1A-0E42-480B-9E65-0E28026B5F1E}"/>
              </a:ext>
            </a:extLst>
          </p:cNvPr>
          <p:cNvGrpSpPr/>
          <p:nvPr/>
        </p:nvGrpSpPr>
        <p:grpSpPr>
          <a:xfrm>
            <a:off x="5466501" y="4496422"/>
            <a:ext cx="4045522" cy="2671392"/>
            <a:chOff x="4991795" y="5230368"/>
            <a:chExt cx="4792285" cy="257283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6AF0C1C-B6E3-4DBD-80C3-E6D98B96A748}"/>
                </a:ext>
              </a:extLst>
            </p:cNvPr>
            <p:cNvSpPr txBox="1"/>
            <p:nvPr/>
          </p:nvSpPr>
          <p:spPr>
            <a:xfrm>
              <a:off x="4991795" y="5230368"/>
              <a:ext cx="933517" cy="2554545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r>
                <a:rPr lang="en-US" sz="16600" dirty="0">
                  <a:solidFill>
                    <a:srgbClr val="FF0000"/>
                  </a:solidFill>
                </a:rPr>
                <a:t>×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B763787-2D3B-4719-8B7A-9A7FF1E513FF}"/>
                </a:ext>
              </a:extLst>
            </p:cNvPr>
            <p:cNvSpPr txBox="1"/>
            <p:nvPr/>
          </p:nvSpPr>
          <p:spPr>
            <a:xfrm>
              <a:off x="7204643" y="5236464"/>
              <a:ext cx="933517" cy="2554545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r>
                <a:rPr lang="en-US" sz="16600" dirty="0">
                  <a:solidFill>
                    <a:srgbClr val="FF0000"/>
                  </a:solidFill>
                </a:rPr>
                <a:t>×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09586BB-EDC3-457A-BC9B-297FB14B028E}"/>
                </a:ext>
              </a:extLst>
            </p:cNvPr>
            <p:cNvSpPr txBox="1"/>
            <p:nvPr/>
          </p:nvSpPr>
          <p:spPr>
            <a:xfrm>
              <a:off x="8850563" y="5248656"/>
              <a:ext cx="933517" cy="2554545"/>
            </a:xfrm>
            <a:prstGeom prst="rect">
              <a:avLst/>
            </a:prstGeom>
            <a:noFill/>
          </p:spPr>
          <p:txBody>
            <a:bodyPr vert="horz" wrap="square" lIns="0" tIns="0" rIns="0" bIns="0" rtlCol="0">
              <a:spAutoFit/>
            </a:bodyPr>
            <a:lstStyle/>
            <a:p>
              <a:r>
                <a:rPr lang="en-US" sz="16600" dirty="0">
                  <a:solidFill>
                    <a:srgbClr val="FF0000"/>
                  </a:solidFill>
                </a:rPr>
                <a:t>×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173C424-0549-466C-89BE-54CF2A07B8C2}"/>
              </a:ext>
            </a:extLst>
          </p:cNvPr>
          <p:cNvGrpSpPr/>
          <p:nvPr/>
        </p:nvGrpSpPr>
        <p:grpSpPr>
          <a:xfrm>
            <a:off x="5444960" y="4404923"/>
            <a:ext cx="4358148" cy="1055537"/>
            <a:chOff x="3043672" y="2668933"/>
            <a:chExt cx="3226638" cy="635371"/>
          </a:xfrm>
        </p:grpSpPr>
        <p:sp>
          <p:nvSpPr>
            <p:cNvPr id="45" name="Scroll: Vertical 44">
              <a:extLst>
                <a:ext uri="{FF2B5EF4-FFF2-40B4-BE49-F238E27FC236}">
                  <a16:creationId xmlns:a16="http://schemas.microsoft.com/office/drawing/2014/main" id="{FD2C8DE6-3D61-4215-BEE5-6C2411A39BEF}"/>
                </a:ext>
              </a:extLst>
            </p:cNvPr>
            <p:cNvSpPr/>
            <p:nvPr/>
          </p:nvSpPr>
          <p:spPr>
            <a:xfrm>
              <a:off x="3043672" y="2668933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Name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 = </a:t>
              </a:r>
              <a:r>
                <a:rPr lang="en-US" sz="1400" dirty="0">
                  <a:solidFill>
                    <a:srgbClr val="FC4C02"/>
                  </a:solidFill>
                </a:rPr>
                <a:t>4A616D657300</a:t>
              </a:r>
              <a:endParaRPr lang="en-US" sz="1680" dirty="0">
                <a:solidFill>
                  <a:srgbClr val="FC4C02"/>
                </a:solidFill>
              </a:endParaRPr>
            </a:p>
          </p:txBody>
        </p:sp>
        <p:sp>
          <p:nvSpPr>
            <p:cNvPr id="46" name="Scroll: Vertical 45">
              <a:extLst>
                <a:ext uri="{FF2B5EF4-FFF2-40B4-BE49-F238E27FC236}">
                  <a16:creationId xmlns:a16="http://schemas.microsoft.com/office/drawing/2014/main" id="{CF207CE3-FB79-4182-9066-0A3CC5C7E213}"/>
                </a:ext>
              </a:extLst>
            </p:cNvPr>
            <p:cNvSpPr/>
            <p:nvPr/>
          </p:nvSpPr>
          <p:spPr>
            <a:xfrm>
              <a:off x="4369717" y="2682787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Height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</a:p>
            <a:p>
              <a:pPr algn="ctr"/>
              <a:r>
                <a:rPr lang="en-US" sz="1680" dirty="0">
                  <a:solidFill>
                    <a:srgbClr val="FC4C02"/>
                  </a:solidFill>
                </a:rPr>
                <a:t>003A</a:t>
              </a:r>
            </a:p>
          </p:txBody>
        </p:sp>
        <p:sp>
          <p:nvSpPr>
            <p:cNvPr id="47" name="Scroll: Vertical 46">
              <a:extLst>
                <a:ext uri="{FF2B5EF4-FFF2-40B4-BE49-F238E27FC236}">
                  <a16:creationId xmlns:a16="http://schemas.microsoft.com/office/drawing/2014/main" id="{5E8F4682-D8C1-4CE9-9071-7CE89CDFFDE7}"/>
                </a:ext>
              </a:extLst>
            </p:cNvPr>
            <p:cNvSpPr/>
            <p:nvPr/>
          </p:nvSpPr>
          <p:spPr>
            <a:xfrm>
              <a:off x="5413928" y="2696641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Weight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  <a:r>
                <a:rPr lang="en-US" sz="1200" dirty="0">
                  <a:solidFill>
                    <a:srgbClr val="FC4C02"/>
                  </a:solidFill>
                </a:rPr>
                <a:t>3F800000</a:t>
              </a:r>
              <a:endParaRPr lang="en-US" sz="1680" dirty="0">
                <a:solidFill>
                  <a:srgbClr val="FC4C02"/>
                </a:solidFill>
              </a:endParaRPr>
            </a:p>
          </p:txBody>
        </p:sp>
      </p:grp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49DEAB6-7994-4DD4-B25D-85B1E993CEA2}"/>
              </a:ext>
            </a:extLst>
          </p:cNvPr>
          <p:cNvSpPr/>
          <p:nvPr/>
        </p:nvSpPr>
        <p:spPr>
          <a:xfrm>
            <a:off x="2291007" y="6500413"/>
            <a:ext cx="1384764" cy="960650"/>
          </a:xfrm>
          <a:prstGeom prst="roundRect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Parser Write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007AD2B-F50B-4EDF-AE63-60058243CB72}"/>
              </a:ext>
            </a:extLst>
          </p:cNvPr>
          <p:cNvGrpSpPr/>
          <p:nvPr/>
        </p:nvGrpSpPr>
        <p:grpSpPr>
          <a:xfrm>
            <a:off x="5636780" y="5659857"/>
            <a:ext cx="3860187" cy="802361"/>
            <a:chOff x="3213389" y="2204805"/>
            <a:chExt cx="2857961" cy="482974"/>
          </a:xfrm>
        </p:grpSpPr>
        <p:sp>
          <p:nvSpPr>
            <p:cNvPr id="51" name="Arrow: Down 50">
              <a:extLst>
                <a:ext uri="{FF2B5EF4-FFF2-40B4-BE49-F238E27FC236}">
                  <a16:creationId xmlns:a16="http://schemas.microsoft.com/office/drawing/2014/main" id="{698B2E2F-DDB5-46D2-8E24-B36E4D12CF00}"/>
                </a:ext>
              </a:extLst>
            </p:cNvPr>
            <p:cNvSpPr/>
            <p:nvPr/>
          </p:nvSpPr>
          <p:spPr>
            <a:xfrm>
              <a:off x="4530078" y="2216724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  <p:sp>
          <p:nvSpPr>
            <p:cNvPr id="52" name="Arrow: Down 51">
              <a:extLst>
                <a:ext uri="{FF2B5EF4-FFF2-40B4-BE49-F238E27FC236}">
                  <a16:creationId xmlns:a16="http://schemas.microsoft.com/office/drawing/2014/main" id="{D3648A2C-2A1D-4944-894F-1B6C93F92EE7}"/>
                </a:ext>
              </a:extLst>
            </p:cNvPr>
            <p:cNvSpPr/>
            <p:nvPr/>
          </p:nvSpPr>
          <p:spPr>
            <a:xfrm>
              <a:off x="3213389" y="2204805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  <p:sp>
          <p:nvSpPr>
            <p:cNvPr id="53" name="Arrow: Down 52">
              <a:extLst>
                <a:ext uri="{FF2B5EF4-FFF2-40B4-BE49-F238E27FC236}">
                  <a16:creationId xmlns:a16="http://schemas.microsoft.com/office/drawing/2014/main" id="{E99CC559-8CB1-4A1B-8144-5A2D3B32A601}"/>
                </a:ext>
              </a:extLst>
            </p:cNvPr>
            <p:cNvSpPr/>
            <p:nvPr/>
          </p:nvSpPr>
          <p:spPr>
            <a:xfrm>
              <a:off x="5510241" y="2223651"/>
              <a:ext cx="561109" cy="464128"/>
            </a:xfrm>
            <a:prstGeom prst="downArrow">
              <a:avLst/>
            </a:prstGeom>
            <a:solidFill>
              <a:srgbClr val="7030A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72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E7F361F-FA17-4364-B1EC-835D0D760A97}"/>
              </a:ext>
            </a:extLst>
          </p:cNvPr>
          <p:cNvGrpSpPr/>
          <p:nvPr/>
        </p:nvGrpSpPr>
        <p:grpSpPr>
          <a:xfrm>
            <a:off x="5463248" y="6471467"/>
            <a:ext cx="4358148" cy="1055537"/>
            <a:chOff x="3043672" y="2668933"/>
            <a:chExt cx="3226638" cy="635371"/>
          </a:xfrm>
        </p:grpSpPr>
        <p:sp>
          <p:nvSpPr>
            <p:cNvPr id="55" name="Scroll: Vertical 54">
              <a:extLst>
                <a:ext uri="{FF2B5EF4-FFF2-40B4-BE49-F238E27FC236}">
                  <a16:creationId xmlns:a16="http://schemas.microsoft.com/office/drawing/2014/main" id="{DD7AE37A-35A1-456A-BE33-899581793DA4}"/>
                </a:ext>
              </a:extLst>
            </p:cNvPr>
            <p:cNvSpPr/>
            <p:nvPr/>
          </p:nvSpPr>
          <p:spPr>
            <a:xfrm>
              <a:off x="3043672" y="2668933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Name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 = </a:t>
              </a:r>
              <a:r>
                <a:rPr lang="en-US" sz="1680" dirty="0">
                  <a:solidFill>
                    <a:srgbClr val="FC4C02"/>
                  </a:solidFill>
                </a:rPr>
                <a:t>James</a:t>
              </a:r>
            </a:p>
          </p:txBody>
        </p:sp>
        <p:sp>
          <p:nvSpPr>
            <p:cNvPr id="56" name="Scroll: Vertical 55">
              <a:extLst>
                <a:ext uri="{FF2B5EF4-FFF2-40B4-BE49-F238E27FC236}">
                  <a16:creationId xmlns:a16="http://schemas.microsoft.com/office/drawing/2014/main" id="{86AFD0A3-4A91-4942-9241-2B10E72E4284}"/>
                </a:ext>
              </a:extLst>
            </p:cNvPr>
            <p:cNvSpPr/>
            <p:nvPr/>
          </p:nvSpPr>
          <p:spPr>
            <a:xfrm>
              <a:off x="4369717" y="2682787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Height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</a:p>
            <a:p>
              <a:pPr algn="ctr"/>
              <a:r>
                <a:rPr lang="en-US" sz="1680" dirty="0">
                  <a:solidFill>
                    <a:srgbClr val="FC4C02"/>
                  </a:solidFill>
                </a:rPr>
                <a:t>58</a:t>
              </a:r>
            </a:p>
          </p:txBody>
        </p:sp>
        <p:sp>
          <p:nvSpPr>
            <p:cNvPr id="57" name="Scroll: Vertical 56">
              <a:extLst>
                <a:ext uri="{FF2B5EF4-FFF2-40B4-BE49-F238E27FC236}">
                  <a16:creationId xmlns:a16="http://schemas.microsoft.com/office/drawing/2014/main" id="{6D390014-7582-4F81-889E-92FFDB74A09D}"/>
                </a:ext>
              </a:extLst>
            </p:cNvPr>
            <p:cNvSpPr/>
            <p:nvPr/>
          </p:nvSpPr>
          <p:spPr>
            <a:xfrm>
              <a:off x="5413928" y="2696641"/>
              <a:ext cx="856382" cy="607663"/>
            </a:xfrm>
            <a:prstGeom prst="verticalScroll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80" dirty="0">
                  <a:solidFill>
                    <a:schemeClr val="tx1"/>
                  </a:solidFill>
                </a:rPr>
                <a:t>Weight </a:t>
              </a:r>
              <a:r>
                <a:rPr lang="en-US" sz="1680" dirty="0">
                  <a:solidFill>
                    <a:schemeClr val="accent5">
                      <a:lumMod val="75000"/>
                    </a:schemeClr>
                  </a:solidFill>
                </a:rPr>
                <a:t>= </a:t>
              </a:r>
            </a:p>
            <a:p>
              <a:pPr algn="ctr"/>
              <a:r>
                <a:rPr lang="en-US" sz="1400" dirty="0">
                  <a:solidFill>
                    <a:srgbClr val="FC4C02"/>
                  </a:solidFill>
                </a:rPr>
                <a:t>4.3</a:t>
              </a:r>
              <a:endParaRPr lang="en-US" sz="1680" dirty="0">
                <a:solidFill>
                  <a:srgbClr val="FC4C02"/>
                </a:solidFill>
              </a:endParaRP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26967573-B999-4B8C-B8E0-999F7B304589}"/>
              </a:ext>
            </a:extLst>
          </p:cNvPr>
          <p:cNvSpPr txBox="1"/>
          <p:nvPr/>
        </p:nvSpPr>
        <p:spPr>
          <a:xfrm>
            <a:off x="10322127" y="5786246"/>
            <a:ext cx="4002643" cy="369332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400" dirty="0" err="1">
                <a:solidFill>
                  <a:srgbClr val="003C71"/>
                </a:solidFill>
              </a:rPr>
              <a:t>fwrite</a:t>
            </a:r>
            <a:r>
              <a:rPr lang="en-US" sz="2400" dirty="0">
                <a:solidFill>
                  <a:srgbClr val="003C71"/>
                </a:solidFill>
              </a:rPr>
              <a:t>(&amp;H1,sizeof(H1),1,outfile);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5CCBB9-C44A-425B-936F-BE05F2801A5B}"/>
              </a:ext>
            </a:extLst>
          </p:cNvPr>
          <p:cNvSpPr txBox="1"/>
          <p:nvPr/>
        </p:nvSpPr>
        <p:spPr>
          <a:xfrm>
            <a:off x="11881615" y="4515636"/>
            <a:ext cx="1057043" cy="265240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</a:rPr>
              <a:t>×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580E14-5085-4FE7-8DF3-4106300F7288}"/>
              </a:ext>
            </a:extLst>
          </p:cNvPr>
          <p:cNvSpPr txBox="1"/>
          <p:nvPr/>
        </p:nvSpPr>
        <p:spPr>
          <a:xfrm>
            <a:off x="10792793" y="6475039"/>
            <a:ext cx="3207917" cy="95870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 err="1">
                <a:solidFill>
                  <a:srgbClr val="003C71"/>
                </a:solidFill>
              </a:rPr>
              <a:t>printf</a:t>
            </a:r>
            <a:r>
              <a:rPr lang="en-US" sz="2000" dirty="0">
                <a:solidFill>
                  <a:srgbClr val="003C71"/>
                </a:solidFill>
              </a:rPr>
              <a:t>(“Name = %</a:t>
            </a:r>
            <a:r>
              <a:rPr lang="en-US" sz="2000" dirty="0" err="1">
                <a:solidFill>
                  <a:srgbClr val="003C71"/>
                </a:solidFill>
              </a:rPr>
              <a:t>s”,Name</a:t>
            </a:r>
            <a:r>
              <a:rPr lang="en-US" sz="2000" dirty="0">
                <a:solidFill>
                  <a:srgbClr val="003C71"/>
                </a:solidFill>
              </a:rPr>
              <a:t>);</a:t>
            </a:r>
          </a:p>
          <a:p>
            <a:r>
              <a:rPr lang="en-US" sz="2000" dirty="0" err="1">
                <a:solidFill>
                  <a:srgbClr val="003C71"/>
                </a:solidFill>
              </a:rPr>
              <a:t>printf</a:t>
            </a:r>
            <a:r>
              <a:rPr lang="en-US" sz="2000" dirty="0">
                <a:solidFill>
                  <a:srgbClr val="003C71"/>
                </a:solidFill>
              </a:rPr>
              <a:t>(“Height = %d”, Height);</a:t>
            </a:r>
          </a:p>
          <a:p>
            <a:r>
              <a:rPr lang="en-US" sz="2000" dirty="0" err="1">
                <a:solidFill>
                  <a:srgbClr val="003C71"/>
                </a:solidFill>
              </a:rPr>
              <a:t>printf</a:t>
            </a:r>
            <a:r>
              <a:rPr lang="en-US" sz="2000" dirty="0">
                <a:solidFill>
                  <a:srgbClr val="003C71"/>
                </a:solidFill>
              </a:rPr>
              <a:t>(“Weight = %f”, Weight);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C55D1D61-1BB8-4730-879B-38824D5BF8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7669" y="1420505"/>
            <a:ext cx="10348772" cy="585481"/>
          </a:xfrm>
          <a:prstGeom prst="rect">
            <a:avLst/>
          </a:prstGeom>
        </p:spPr>
      </p:pic>
      <p:graphicFrame>
        <p:nvGraphicFramePr>
          <p:cNvPr id="59" name="Table 6">
            <a:extLst>
              <a:ext uri="{FF2B5EF4-FFF2-40B4-BE49-F238E27FC236}">
                <a16:creationId xmlns:a16="http://schemas.microsoft.com/office/drawing/2014/main" id="{EEEF3DCD-A68B-48D4-951D-115065C1DF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6937554"/>
              </p:ext>
            </p:extLst>
          </p:nvPr>
        </p:nvGraphicFramePr>
        <p:xfrm>
          <a:off x="1767669" y="1402873"/>
          <a:ext cx="10348772" cy="6129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348772">
                  <a:extLst>
                    <a:ext uri="{9D8B030D-6E8A-4147-A177-3AD203B41FA5}">
                      <a16:colId xmlns:a16="http://schemas.microsoft.com/office/drawing/2014/main" val="3573226399"/>
                    </a:ext>
                  </a:extLst>
                </a:gridCol>
              </a:tblGrid>
              <a:tr h="612925"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DEADBEEF4A616D6573003A000000803FBABE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332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3823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/>
      <p:bldP spid="17" grpId="0"/>
      <p:bldP spid="18" grpId="0" animBg="1"/>
      <p:bldP spid="41" grpId="0"/>
      <p:bldP spid="7" grpId="0" animBg="1"/>
      <p:bldP spid="49" grpId="0" animBg="1"/>
      <p:bldP spid="58" grpId="0"/>
      <p:bldP spid="21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2661" y="397404"/>
            <a:ext cx="10906051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How to Write a Generic Parser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41705" y="1404161"/>
            <a:ext cx="12083288" cy="385981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2800" dirty="0">
                <a:solidFill>
                  <a:schemeClr val="accent1"/>
                </a:solidFill>
              </a:rPr>
              <a:t>A parser has two parts: Reading and Printing</a:t>
            </a:r>
          </a:p>
          <a:p>
            <a:pPr marL="1417320" lvl="2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7030A0"/>
                </a:solidFill>
              </a:rPr>
              <a:t>Reading</a:t>
            </a:r>
            <a:r>
              <a:rPr lang="en-US" sz="2800" dirty="0">
                <a:solidFill>
                  <a:srgbClr val="7030A0"/>
                </a:solidFill>
              </a:rPr>
              <a:t> in the data into the input structure, and </a:t>
            </a:r>
          </a:p>
          <a:p>
            <a:pPr marL="2054861" lvl="3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Computer</a:t>
            </a:r>
            <a:r>
              <a:rPr lang="en-US" sz="2800" dirty="0">
                <a:solidFill>
                  <a:schemeClr val="tx1"/>
                </a:solidFill>
              </a:rPr>
              <a:t> representation to </a:t>
            </a:r>
            <a:r>
              <a:rPr lang="en-US" sz="2800" dirty="0">
                <a:solidFill>
                  <a:srgbClr val="FF0000"/>
                </a:solidFill>
              </a:rPr>
              <a:t>computer</a:t>
            </a:r>
            <a:r>
              <a:rPr lang="en-US" sz="2800" dirty="0">
                <a:solidFill>
                  <a:schemeClr val="tx1"/>
                </a:solidFill>
              </a:rPr>
              <a:t> representation</a:t>
            </a:r>
          </a:p>
          <a:p>
            <a:pPr marL="2054861" lvl="3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Needs to supply an input structure </a:t>
            </a:r>
            <a:r>
              <a:rPr lang="en-US" sz="2800" dirty="0">
                <a:solidFill>
                  <a:srgbClr val="00B050"/>
                </a:solidFill>
              </a:rPr>
              <a:t>(easy)</a:t>
            </a:r>
          </a:p>
          <a:p>
            <a:pPr marL="1417320" lvl="2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7030A0"/>
                </a:solidFill>
              </a:rPr>
              <a:t>Printing</a:t>
            </a:r>
            <a:r>
              <a:rPr lang="en-US" sz="2800" dirty="0">
                <a:solidFill>
                  <a:srgbClr val="7030A0"/>
                </a:solidFill>
              </a:rPr>
              <a:t> the target fields’ values.</a:t>
            </a:r>
          </a:p>
          <a:p>
            <a:pPr marL="2054861" lvl="3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Computer</a:t>
            </a:r>
            <a:r>
              <a:rPr lang="en-US" sz="2800" dirty="0">
                <a:solidFill>
                  <a:schemeClr val="tx1"/>
                </a:solidFill>
              </a:rPr>
              <a:t> representation to </a:t>
            </a:r>
            <a:r>
              <a:rPr lang="en-US" sz="2800" dirty="0">
                <a:solidFill>
                  <a:srgbClr val="00B050"/>
                </a:solidFill>
              </a:rPr>
              <a:t>human</a:t>
            </a:r>
            <a:r>
              <a:rPr lang="en-US" sz="2800" dirty="0">
                <a:solidFill>
                  <a:schemeClr val="tx1"/>
                </a:solidFill>
              </a:rPr>
              <a:t> representation</a:t>
            </a:r>
          </a:p>
          <a:p>
            <a:pPr marL="2054861" lvl="3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Needs to craft individual </a:t>
            </a:r>
            <a:r>
              <a:rPr lang="en-US" sz="2800" i="1" dirty="0" err="1">
                <a:solidFill>
                  <a:schemeClr val="tx1"/>
                </a:solidFill>
              </a:rPr>
              <a:t>printf</a:t>
            </a:r>
            <a:r>
              <a:rPr lang="en-US" sz="2800" dirty="0">
                <a:solidFill>
                  <a:schemeClr val="tx1"/>
                </a:solidFill>
              </a:rPr>
              <a:t> statements for each field </a:t>
            </a:r>
            <a:r>
              <a:rPr lang="en-US" sz="2800" dirty="0">
                <a:solidFill>
                  <a:schemeClr val="accent5"/>
                </a:solidFill>
              </a:rPr>
              <a:t>(hard)</a:t>
            </a:r>
          </a:p>
          <a:p>
            <a:pPr marL="2054861" lvl="3" indent="-73152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Each </a:t>
            </a:r>
            <a:r>
              <a:rPr lang="en-US" sz="2800" i="1" dirty="0" err="1">
                <a:solidFill>
                  <a:schemeClr val="tx1"/>
                </a:solidFill>
              </a:rPr>
              <a:t>printf</a:t>
            </a:r>
            <a:r>
              <a:rPr lang="en-US" sz="2800" dirty="0">
                <a:solidFill>
                  <a:schemeClr val="tx1"/>
                </a:solidFill>
              </a:rPr>
              <a:t> statement must be in perfect sync with its format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0BBCD1-582D-4EEC-B724-ABB236845C1A}"/>
              </a:ext>
            </a:extLst>
          </p:cNvPr>
          <p:cNvSpPr txBox="1"/>
          <p:nvPr/>
        </p:nvSpPr>
        <p:spPr>
          <a:xfrm>
            <a:off x="1604378" y="6150709"/>
            <a:ext cx="3113925" cy="15388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char   </a:t>
            </a:r>
            <a:r>
              <a:rPr lang="en-US" sz="2000" dirty="0">
                <a:solidFill>
                  <a:srgbClr val="FF0000"/>
                </a:solidFill>
              </a:rPr>
              <a:t>Name</a:t>
            </a:r>
            <a:r>
              <a:rPr lang="en-US" sz="20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short  </a:t>
            </a:r>
            <a:r>
              <a:rPr lang="en-US" sz="2000" dirty="0">
                <a:solidFill>
                  <a:srgbClr val="7030A0"/>
                </a:solidFill>
              </a:rPr>
              <a:t>Height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float   </a:t>
            </a:r>
            <a:r>
              <a:rPr lang="en-US" sz="2000" dirty="0">
                <a:solidFill>
                  <a:srgbClr val="00B050"/>
                </a:solidFill>
              </a:rPr>
              <a:t>Weight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4A19AC-B1CA-4C69-84C2-8A64B7F245DB}"/>
              </a:ext>
            </a:extLst>
          </p:cNvPr>
          <p:cNvSpPr txBox="1"/>
          <p:nvPr/>
        </p:nvSpPr>
        <p:spPr>
          <a:xfrm>
            <a:off x="8156222" y="6150709"/>
            <a:ext cx="4962370" cy="153888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(“Name   = %s”, 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(“Height = %d”, </a:t>
            </a:r>
            <a:r>
              <a:rPr lang="en-US" sz="20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(“Weight = %f”, 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02BA29F-93EB-47CE-984F-5DC8652600E3}"/>
              </a:ext>
            </a:extLst>
          </p:cNvPr>
          <p:cNvSpPr/>
          <p:nvPr/>
        </p:nvSpPr>
        <p:spPr>
          <a:xfrm>
            <a:off x="1604378" y="5626577"/>
            <a:ext cx="3113925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Structure ( .h file)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D3D4E83-0F81-462D-A662-924560BE9E78}"/>
              </a:ext>
            </a:extLst>
          </p:cNvPr>
          <p:cNvSpPr/>
          <p:nvPr/>
        </p:nvSpPr>
        <p:spPr>
          <a:xfrm>
            <a:off x="8181962" y="5632673"/>
            <a:ext cx="3534550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Program ( .c file)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EC524D-EBA4-4FAC-ADD3-22A4D57C948A}"/>
              </a:ext>
            </a:extLst>
          </p:cNvPr>
          <p:cNvSpPr/>
          <p:nvPr/>
        </p:nvSpPr>
        <p:spPr>
          <a:xfrm>
            <a:off x="5603355" y="5476206"/>
            <a:ext cx="1499616" cy="658368"/>
          </a:xfrm>
          <a:prstGeom prst="rect">
            <a:avLst/>
          </a:prstGeom>
          <a:solidFill>
            <a:srgbClr val="00B0F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Variable description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7E59B40-4138-429D-B9BC-958899D1B22E}"/>
              </a:ext>
            </a:extLst>
          </p:cNvPr>
          <p:cNvSpPr/>
          <p:nvPr/>
        </p:nvSpPr>
        <p:spPr>
          <a:xfrm>
            <a:off x="5531558" y="6340031"/>
            <a:ext cx="1715911" cy="658368"/>
          </a:xfrm>
          <a:prstGeom prst="round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Variable attribute</a:t>
            </a:r>
          </a:p>
        </p:txBody>
      </p:sp>
      <p:sp>
        <p:nvSpPr>
          <p:cNvPr id="17" name="Rectangle: Diagonal Corners Rounded 16">
            <a:extLst>
              <a:ext uri="{FF2B5EF4-FFF2-40B4-BE49-F238E27FC236}">
                <a16:creationId xmlns:a16="http://schemas.microsoft.com/office/drawing/2014/main" id="{16BB6B7A-5388-4C65-A356-EC0EF542A7F0}"/>
              </a:ext>
            </a:extLst>
          </p:cNvPr>
          <p:cNvSpPr/>
          <p:nvPr/>
        </p:nvSpPr>
        <p:spPr>
          <a:xfrm>
            <a:off x="5569488" y="7197989"/>
            <a:ext cx="1632825" cy="658368"/>
          </a:xfrm>
          <a:prstGeom prst="round2Diag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Variable name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1CF7D39-735B-4260-8FEE-9483281DA46E}"/>
              </a:ext>
            </a:extLst>
          </p:cNvPr>
          <p:cNvSpPr/>
          <p:nvPr/>
        </p:nvSpPr>
        <p:spPr>
          <a:xfrm>
            <a:off x="9484300" y="6731003"/>
            <a:ext cx="1364322" cy="363611"/>
          </a:xfrm>
          <a:prstGeom prst="roundRect">
            <a:avLst/>
          </a:prstGeom>
          <a:noFill/>
          <a:ln w="57150">
            <a:solidFill>
              <a:srgbClr val="00B0F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01BBDC-EFF2-471C-B2EE-6936B17A9600}"/>
              </a:ext>
            </a:extLst>
          </p:cNvPr>
          <p:cNvSpPr/>
          <p:nvPr/>
        </p:nvSpPr>
        <p:spPr>
          <a:xfrm>
            <a:off x="10838967" y="7035802"/>
            <a:ext cx="393477" cy="363611"/>
          </a:xfrm>
          <a:prstGeom prst="roundRect">
            <a:avLst/>
          </a:prstGeom>
          <a:noFill/>
          <a:ln w="57150"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EE137E9-35FB-4CCA-9F97-E99F4B24DE6F}"/>
              </a:ext>
            </a:extLst>
          </p:cNvPr>
          <p:cNvSpPr/>
          <p:nvPr/>
        </p:nvSpPr>
        <p:spPr>
          <a:xfrm>
            <a:off x="11561453" y="7329313"/>
            <a:ext cx="991792" cy="363611"/>
          </a:xfrm>
          <a:prstGeom prst="roundRect">
            <a:avLst/>
          </a:prstGeom>
          <a:noFill/>
          <a:ln w="57150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1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  <p:bldP spid="7" grpId="0" animBg="1"/>
      <p:bldP spid="10" grpId="0" animBg="1"/>
      <p:bldP spid="15" grpId="0" animBg="1"/>
      <p:bldP spid="16" grpId="0" animBg="1"/>
      <p:bldP spid="17" grpId="0" animBg="1"/>
      <p:bldP spid="33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7184" y="301719"/>
            <a:ext cx="10661502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Problems Writing a Generic Parser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0BBCD1-582D-4EEC-B724-ABB236845C1A}"/>
              </a:ext>
            </a:extLst>
          </p:cNvPr>
          <p:cNvSpPr txBox="1"/>
          <p:nvPr/>
        </p:nvSpPr>
        <p:spPr>
          <a:xfrm>
            <a:off x="1775066" y="4073572"/>
            <a:ext cx="3113925" cy="15388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char   </a:t>
            </a:r>
            <a:r>
              <a:rPr lang="en-US" sz="2000" dirty="0">
                <a:solidFill>
                  <a:srgbClr val="FF0000"/>
                </a:solidFill>
              </a:rPr>
              <a:t>Name</a:t>
            </a:r>
            <a:r>
              <a:rPr lang="en-US" sz="20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short  </a:t>
            </a:r>
            <a:r>
              <a:rPr lang="en-US" sz="2000" dirty="0">
                <a:solidFill>
                  <a:srgbClr val="7030A0"/>
                </a:solidFill>
              </a:rPr>
              <a:t>Height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float   </a:t>
            </a:r>
            <a:r>
              <a:rPr lang="en-US" sz="2000" dirty="0">
                <a:solidFill>
                  <a:srgbClr val="00B050"/>
                </a:solidFill>
              </a:rPr>
              <a:t>Weight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4A19AC-B1CA-4C69-84C2-8A64B7F245DB}"/>
              </a:ext>
            </a:extLst>
          </p:cNvPr>
          <p:cNvSpPr txBox="1"/>
          <p:nvPr/>
        </p:nvSpPr>
        <p:spPr>
          <a:xfrm>
            <a:off x="8156222" y="1838904"/>
            <a:ext cx="4962370" cy="153888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(“Name   = %s”, 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(“Height = %d”, </a:t>
            </a:r>
            <a:r>
              <a:rPr lang="en-US" sz="20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(“Weight = %f”, 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02BA29F-93EB-47CE-984F-5DC8652600E3}"/>
              </a:ext>
            </a:extLst>
          </p:cNvPr>
          <p:cNvSpPr/>
          <p:nvPr/>
        </p:nvSpPr>
        <p:spPr>
          <a:xfrm>
            <a:off x="1738970" y="3573497"/>
            <a:ext cx="3113925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Structure ( .h file)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D3D4E83-0F81-462D-A662-924560BE9E78}"/>
              </a:ext>
            </a:extLst>
          </p:cNvPr>
          <p:cNvSpPr/>
          <p:nvPr/>
        </p:nvSpPr>
        <p:spPr>
          <a:xfrm>
            <a:off x="8689965" y="1320868"/>
            <a:ext cx="3534550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Program ( .c file)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82A799-D9E1-4F21-BE1E-73F97CF8AD56}"/>
              </a:ext>
            </a:extLst>
          </p:cNvPr>
          <p:cNvSpPr txBox="1"/>
          <p:nvPr/>
        </p:nvSpPr>
        <p:spPr>
          <a:xfrm>
            <a:off x="8162318" y="3990792"/>
            <a:ext cx="4962370" cy="153888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(“Name   = %s”, 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(“Height = %d”, </a:t>
            </a:r>
            <a:r>
              <a:rPr lang="en-US" sz="20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(“Weight = %d”, 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ECAB25-AC91-47FE-A2E7-DD7FCBD6ED10}"/>
              </a:ext>
            </a:extLst>
          </p:cNvPr>
          <p:cNvSpPr txBox="1"/>
          <p:nvPr/>
        </p:nvSpPr>
        <p:spPr>
          <a:xfrm>
            <a:off x="8174510" y="6136584"/>
            <a:ext cx="4962370" cy="1538883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fread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(&amp;H1,sizeof(H1),1,infile);</a:t>
            </a:r>
          </a:p>
          <a:p>
            <a:pPr lvl="1"/>
            <a:endParaRPr lang="en-US" sz="2000" dirty="0">
              <a:solidFill>
                <a:srgbClr val="003C7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(“Name   = %s”, 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(“Weight = %d”, </a:t>
            </a:r>
            <a:r>
              <a:rPr lang="en-US" sz="20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1"/>
            <a:r>
              <a:rPr lang="en-US" sz="2000" dirty="0" err="1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(“Height = %f”, 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r>
              <a:rPr lang="en-US" sz="2000" dirty="0">
                <a:solidFill>
                  <a:srgbClr val="003C7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30FAF1-934B-4C39-A98B-5A3D7490263F}"/>
              </a:ext>
            </a:extLst>
          </p:cNvPr>
          <p:cNvCxnSpPr>
            <a:stCxn id="5" idx="3"/>
          </p:cNvCxnSpPr>
          <p:nvPr/>
        </p:nvCxnSpPr>
        <p:spPr>
          <a:xfrm flipV="1">
            <a:off x="4888991" y="2380348"/>
            <a:ext cx="3267231" cy="2462666"/>
          </a:xfrm>
          <a:prstGeom prst="straightConnector1">
            <a:avLst/>
          </a:prstGeom>
          <a:ln w="193675">
            <a:solidFill>
              <a:srgbClr val="00B05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D7E0107-5596-412B-9F52-171ED0A3137D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4888991" y="4760234"/>
            <a:ext cx="3273327" cy="82780"/>
          </a:xfrm>
          <a:prstGeom prst="straightConnector1">
            <a:avLst/>
          </a:prstGeom>
          <a:ln w="19367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2678047-AAE6-4483-B404-706C64A5E779}"/>
              </a:ext>
            </a:extLst>
          </p:cNvPr>
          <p:cNvCxnSpPr>
            <a:cxnSpLocks/>
            <a:stCxn id="5" idx="3"/>
            <a:endCxn id="13" idx="1"/>
          </p:cNvCxnSpPr>
          <p:nvPr/>
        </p:nvCxnSpPr>
        <p:spPr>
          <a:xfrm>
            <a:off x="4888991" y="4843014"/>
            <a:ext cx="3285519" cy="2063012"/>
          </a:xfrm>
          <a:prstGeom prst="straightConnector1">
            <a:avLst/>
          </a:prstGeom>
          <a:ln w="193675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DFC1FB4-6E22-486F-83BA-EB740E055EEE}"/>
              </a:ext>
            </a:extLst>
          </p:cNvPr>
          <p:cNvSpPr txBox="1"/>
          <p:nvPr/>
        </p:nvSpPr>
        <p:spPr>
          <a:xfrm rot="19377570">
            <a:off x="5257800" y="3013791"/>
            <a:ext cx="2201779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No </a:t>
            </a:r>
            <a:r>
              <a:rPr lang="en-US" sz="2800" dirty="0" err="1">
                <a:solidFill>
                  <a:srgbClr val="003C71"/>
                </a:solidFill>
              </a:rPr>
              <a:t>Problemo</a:t>
            </a:r>
            <a:r>
              <a:rPr lang="en-US" sz="2800" dirty="0">
                <a:solidFill>
                  <a:srgbClr val="003C71"/>
                </a:solidFill>
              </a:rPr>
              <a:t>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D27FA6-769A-48EA-9CEF-07B64B606D6E}"/>
              </a:ext>
            </a:extLst>
          </p:cNvPr>
          <p:cNvSpPr txBox="1"/>
          <p:nvPr/>
        </p:nvSpPr>
        <p:spPr>
          <a:xfrm rot="21416505">
            <a:off x="6421450" y="4247365"/>
            <a:ext cx="1362289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Saved!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6848B38-C5F7-41DF-80D8-DA5454F88F40}"/>
              </a:ext>
            </a:extLst>
          </p:cNvPr>
          <p:cNvSpPr txBox="1"/>
          <p:nvPr/>
        </p:nvSpPr>
        <p:spPr>
          <a:xfrm rot="1911946">
            <a:off x="6369314" y="5578865"/>
            <a:ext cx="1362289" cy="43088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003C71"/>
                </a:solidFill>
              </a:rPr>
              <a:t>Doomed!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C2305B7-2A50-415E-B2DE-CB79BAA32673}"/>
              </a:ext>
            </a:extLst>
          </p:cNvPr>
          <p:cNvSpPr/>
          <p:nvPr/>
        </p:nvSpPr>
        <p:spPr>
          <a:xfrm>
            <a:off x="10816389" y="5140720"/>
            <a:ext cx="496892" cy="36361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4A1A23C-EFEC-43E4-9042-6E58194FB8ED}"/>
              </a:ext>
            </a:extLst>
          </p:cNvPr>
          <p:cNvSpPr/>
          <p:nvPr/>
        </p:nvSpPr>
        <p:spPr>
          <a:xfrm>
            <a:off x="9440773" y="7037703"/>
            <a:ext cx="316838" cy="63776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phic 8" descr="Person with idea outline">
            <a:extLst>
              <a:ext uri="{FF2B5EF4-FFF2-40B4-BE49-F238E27FC236}">
                <a16:creationId xmlns:a16="http://schemas.microsoft.com/office/drawing/2014/main" id="{A359B16B-A86B-4941-A242-98A2035AB8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3504" y="6382153"/>
            <a:ext cx="1280364" cy="1280364"/>
          </a:xfrm>
          <a:prstGeom prst="rect">
            <a:avLst/>
          </a:prstGeom>
        </p:spPr>
      </p:pic>
      <p:sp>
        <p:nvSpPr>
          <p:cNvPr id="3" name="Scroll: Vertical 2">
            <a:extLst>
              <a:ext uri="{FF2B5EF4-FFF2-40B4-BE49-F238E27FC236}">
                <a16:creationId xmlns:a16="http://schemas.microsoft.com/office/drawing/2014/main" id="{1637D59E-52DE-4B02-A2C0-4A0E3DD0B7BC}"/>
              </a:ext>
            </a:extLst>
          </p:cNvPr>
          <p:cNvSpPr/>
          <p:nvPr/>
        </p:nvSpPr>
        <p:spPr>
          <a:xfrm>
            <a:off x="1704619" y="5852369"/>
            <a:ext cx="4097870" cy="954638"/>
          </a:xfrm>
          <a:prstGeom prst="verticalScroll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3C71"/>
                </a:solidFill>
              </a:rPr>
              <a:t>Merely procuring the correct input structure only guarantees correct reading, but not correct printing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B86DC0A-49EE-4ED1-BAE6-5FCA570DC43A}"/>
              </a:ext>
            </a:extLst>
          </p:cNvPr>
          <p:cNvSpPr txBox="1"/>
          <p:nvPr/>
        </p:nvSpPr>
        <p:spPr>
          <a:xfrm>
            <a:off x="13117692" y="3406379"/>
            <a:ext cx="1252162" cy="255454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</a:rPr>
              <a:t>×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9DF1C1-413C-40FE-AEB1-3EFF04C3BC7D}"/>
              </a:ext>
            </a:extLst>
          </p:cNvPr>
          <p:cNvSpPr txBox="1"/>
          <p:nvPr/>
        </p:nvSpPr>
        <p:spPr>
          <a:xfrm>
            <a:off x="13140275" y="5449666"/>
            <a:ext cx="1252162" cy="255454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</a:rPr>
              <a:t>×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344B02-46E7-4B37-9404-1F35E8204D5E}"/>
              </a:ext>
            </a:extLst>
          </p:cNvPr>
          <p:cNvSpPr txBox="1"/>
          <p:nvPr/>
        </p:nvSpPr>
        <p:spPr>
          <a:xfrm>
            <a:off x="13112046" y="1300999"/>
            <a:ext cx="1252162" cy="255454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6600" dirty="0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en-US" sz="16600" dirty="0">
              <a:solidFill>
                <a:srgbClr val="00B050"/>
              </a:solidFill>
            </a:endParaRPr>
          </a:p>
        </p:txBody>
      </p:sp>
      <p:sp>
        <p:nvSpPr>
          <p:cNvPr id="24" name="Scroll: Vertical 23">
            <a:extLst>
              <a:ext uri="{FF2B5EF4-FFF2-40B4-BE49-F238E27FC236}">
                <a16:creationId xmlns:a16="http://schemas.microsoft.com/office/drawing/2014/main" id="{C652DC50-9C41-407F-BF29-5618A15D0374}"/>
              </a:ext>
            </a:extLst>
          </p:cNvPr>
          <p:cNvSpPr/>
          <p:nvPr/>
        </p:nvSpPr>
        <p:spPr>
          <a:xfrm>
            <a:off x="1721551" y="7009484"/>
            <a:ext cx="4097870" cy="954638"/>
          </a:xfrm>
          <a:prstGeom prst="verticalScroll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3C71"/>
                </a:solidFill>
              </a:rPr>
              <a:t>The printing part must be in perfect sync with the input structure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6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  <p:bldP spid="12" grpId="0" animBg="1"/>
      <p:bldP spid="13" grpId="0" animBg="1"/>
      <p:bldP spid="25" grpId="0"/>
      <p:bldP spid="26" grpId="0"/>
      <p:bldP spid="27" grpId="0"/>
      <p:bldP spid="29" grpId="0" animBg="1"/>
      <p:bldP spid="31" grpId="0" animBg="1"/>
      <p:bldP spid="3" grpId="0" animBg="1"/>
      <p:bldP spid="21" grpId="0"/>
      <p:bldP spid="22" grpId="0"/>
      <p:bldP spid="23" grpId="0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695E5-BC5B-4046-BD67-5ACFA88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7502" y="7848601"/>
            <a:ext cx="307777" cy="324191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70EB6-3006-4AA6-B93C-D86D9BFC0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572" y="344234"/>
            <a:ext cx="9396227" cy="710211"/>
          </a:xfrm>
        </p:spPr>
        <p:txBody>
          <a:bodyPr/>
          <a:lstStyle/>
          <a:p>
            <a:r>
              <a:rPr lang="en-US" sz="384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7DF3-F4C6-4D6C-91A8-BBB2D4DB73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441705" y="1529048"/>
            <a:ext cx="12083288" cy="5699453"/>
          </a:xfrm>
        </p:spPr>
        <p:txBody>
          <a:bodyPr/>
          <a:lstStyle/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Manually writing parsers is error-prone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Requires custom parser for each input structure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Input structure has </a:t>
            </a:r>
            <a:r>
              <a:rPr lang="en-US" sz="3200" dirty="0">
                <a:solidFill>
                  <a:srgbClr val="FF0000"/>
                </a:solidFill>
              </a:rPr>
              <a:t>ALL</a:t>
            </a:r>
            <a:r>
              <a:rPr lang="en-US" sz="3200" dirty="0">
                <a:solidFill>
                  <a:schemeClr val="tx1"/>
                </a:solidFill>
              </a:rPr>
              <a:t> the information needed</a:t>
            </a:r>
          </a:p>
        </p:txBody>
      </p:sp>
      <p:sp>
        <p:nvSpPr>
          <p:cNvPr id="5" name="Explosion: 14 Points 4">
            <a:extLst>
              <a:ext uri="{FF2B5EF4-FFF2-40B4-BE49-F238E27FC236}">
                <a16:creationId xmlns:a16="http://schemas.microsoft.com/office/drawing/2014/main" id="{619FB551-DAA9-4D98-BA2E-B5C48842DE5F}"/>
              </a:ext>
            </a:extLst>
          </p:cNvPr>
          <p:cNvSpPr/>
          <p:nvPr/>
        </p:nvSpPr>
        <p:spPr>
          <a:xfrm>
            <a:off x="2406232" y="4259062"/>
            <a:ext cx="8613422" cy="2133600"/>
          </a:xfrm>
          <a:prstGeom prst="irregularSeal2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FFFF00"/>
                </a:solidFill>
              </a:rPr>
              <a:t>Automate!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D651CD-3C61-452A-9245-89138A5D4270}"/>
              </a:ext>
            </a:extLst>
          </p:cNvPr>
          <p:cNvSpPr txBox="1"/>
          <p:nvPr/>
        </p:nvSpPr>
        <p:spPr>
          <a:xfrm>
            <a:off x="11040986" y="2381133"/>
            <a:ext cx="3113925" cy="15388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r>
              <a:rPr lang="en-US" sz="2000" dirty="0">
                <a:solidFill>
                  <a:srgbClr val="003C71"/>
                </a:solidFill>
              </a:rPr>
              <a:t> struct S {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char   </a:t>
            </a:r>
            <a:r>
              <a:rPr lang="en-US" sz="2000" dirty="0">
                <a:solidFill>
                  <a:srgbClr val="FF0000"/>
                </a:solidFill>
              </a:rPr>
              <a:t>Name</a:t>
            </a:r>
            <a:r>
              <a:rPr lang="en-US" sz="2000" dirty="0">
                <a:solidFill>
                  <a:srgbClr val="003C71"/>
                </a:solidFill>
              </a:rPr>
              <a:t>[6];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short  </a:t>
            </a:r>
            <a:r>
              <a:rPr lang="en-US" sz="2000" dirty="0">
                <a:solidFill>
                  <a:srgbClr val="7030A0"/>
                </a:solidFill>
              </a:rPr>
              <a:t>Height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            float   </a:t>
            </a:r>
            <a:r>
              <a:rPr lang="en-US" sz="2000" dirty="0">
                <a:solidFill>
                  <a:srgbClr val="00B050"/>
                </a:solidFill>
              </a:rPr>
              <a:t>Weight</a:t>
            </a:r>
            <a:r>
              <a:rPr lang="en-US" sz="2000" dirty="0">
                <a:solidFill>
                  <a:srgbClr val="003C71"/>
                </a:solidFill>
              </a:rPr>
              <a:t>;</a:t>
            </a:r>
          </a:p>
          <a:p>
            <a:r>
              <a:rPr lang="en-US" sz="2000" dirty="0">
                <a:solidFill>
                  <a:srgbClr val="003C71"/>
                </a:solidFill>
              </a:rPr>
              <a:t> } H1;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1840D47-C81F-43AB-BDA7-ED679EB59FC7}"/>
              </a:ext>
            </a:extLst>
          </p:cNvPr>
          <p:cNvSpPr/>
          <p:nvPr/>
        </p:nvSpPr>
        <p:spPr>
          <a:xfrm>
            <a:off x="11004890" y="1881058"/>
            <a:ext cx="3113925" cy="45329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Structure ( .h file)</a:t>
            </a:r>
          </a:p>
        </p:txBody>
      </p:sp>
    </p:spTree>
    <p:extLst>
      <p:ext uri="{BB962C8B-B14F-4D97-AF65-F5344CB8AC3E}">
        <p14:creationId xmlns:p14="http://schemas.microsoft.com/office/powerpoint/2010/main" val="19400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White">
  <a:themeElements>
    <a:clrScheme name="BH22">
      <a:dk1>
        <a:srgbClr val="FFFFFF"/>
      </a:dk1>
      <a:lt1>
        <a:srgbClr val="000000"/>
      </a:lt1>
      <a:dk2>
        <a:srgbClr val="B1AFB1"/>
      </a:dk2>
      <a:lt2>
        <a:srgbClr val="243746"/>
      </a:lt2>
      <a:accent1>
        <a:srgbClr val="5BC2E7"/>
      </a:accent1>
      <a:accent2>
        <a:srgbClr val="1A658F"/>
      </a:accent2>
      <a:accent3>
        <a:srgbClr val="D0DF00"/>
      </a:accent3>
      <a:accent4>
        <a:srgbClr val="8E3A80"/>
      </a:accent4>
      <a:accent5>
        <a:srgbClr val="00A376"/>
      </a:accent5>
      <a:accent6>
        <a:srgbClr val="ED8B00"/>
      </a:accent6>
      <a:hlink>
        <a:srgbClr val="5BC2E7"/>
      </a:hlink>
      <a:folHlink>
        <a:srgbClr val="8E3A80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sap SemiBold"/>
            <a:ea typeface="Asap SemiBold"/>
            <a:cs typeface="Asap SemiBold"/>
            <a:sym typeface="Asap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164500_BHUS22_PPT_Arsenal_P01.pptx" id="{76706175-A119-4C9C-91FA-2CED7D156124}" vid="{30A4FDBC-9C50-4079-826A-36C73DB4CCCE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Spartan Bold"/>
        <a:ea typeface="Spartan Bold"/>
        <a:cs typeface="Spartan Bold"/>
      </a:majorFont>
      <a:minorFont>
        <a:latin typeface="Spartan Bold"/>
        <a:ea typeface="Spartan Bold"/>
        <a:cs typeface="Spartan 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sap SemiBold"/>
            <a:ea typeface="Asap SemiBold"/>
            <a:cs typeface="Asap SemiBold"/>
            <a:sym typeface="Asap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4ba11f4-2931-4fcd-a6e3-8f471cfc29c0" xsi:nil="true"/>
    <lcf76f155ced4ddcb4097134ff3c332f xmlns="e6fa26e8-7807-46c3-9e5c-9f5d6b61bc32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2E7756C3890541B25F222B995FAFBC" ma:contentTypeVersion="16" ma:contentTypeDescription="Create a new document." ma:contentTypeScope="" ma:versionID="07e3a3f41083611d4e31b08bb0ea7375">
  <xsd:schema xmlns:xsd="http://www.w3.org/2001/XMLSchema" xmlns:xs="http://www.w3.org/2001/XMLSchema" xmlns:p="http://schemas.microsoft.com/office/2006/metadata/properties" xmlns:ns2="e6fa26e8-7807-46c3-9e5c-9f5d6b61bc32" xmlns:ns3="94ba11f4-2931-4fcd-a6e3-8f471cfc29c0" targetNamespace="http://schemas.microsoft.com/office/2006/metadata/properties" ma:root="true" ma:fieldsID="2c48467855968114adba92b428061dab" ns2:_="" ns3:_="">
    <xsd:import namespace="e6fa26e8-7807-46c3-9e5c-9f5d6b61bc32"/>
    <xsd:import namespace="94ba11f4-2931-4fcd-a6e3-8f471cfc29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fa26e8-7807-46c3-9e5c-9f5d6b61bc3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bdc0606b-8e5a-4aee-a68c-f4efcab0e83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ba11f4-2931-4fcd-a6e3-8f471cfc29c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be18278-8dd5-4698-b7b8-573452de3c69}" ma:internalName="TaxCatchAll" ma:showField="CatchAllData" ma:web="94ba11f4-2931-4fcd-a6e3-8f471cfc29c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830E46-579E-4485-B9E1-5BA99AAED4D3}">
  <ds:schemaRefs>
    <ds:schemaRef ds:uri="http://purl.org/dc/terms/"/>
    <ds:schemaRef ds:uri="http://schemas.microsoft.com/office/infopath/2007/PartnerControls"/>
    <ds:schemaRef ds:uri="94ba11f4-2931-4fcd-a6e3-8f471cfc29c0"/>
    <ds:schemaRef ds:uri="http://schemas.openxmlformats.org/package/2006/metadata/core-properties"/>
    <ds:schemaRef ds:uri="http://schemas.microsoft.com/office/2006/documentManagement/types"/>
    <ds:schemaRef ds:uri="e6fa26e8-7807-46c3-9e5c-9f5d6b61bc32"/>
    <ds:schemaRef ds:uri="http://schemas.microsoft.com/office/2006/metadata/properties"/>
    <ds:schemaRef ds:uri="http://purl.org/dc/dcmitype/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B880D7ED-0C0D-4DFF-ACE0-F6DE425A33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fa26e8-7807-46c3-9e5c-9f5d6b61bc32"/>
    <ds:schemaRef ds:uri="94ba11f4-2931-4fcd-a6e3-8f471cfc29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942019F-8FA7-462C-903B-A20615AF1E9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164500_BHUS22_PPT_Arsenal_P01</Template>
  <TotalTime>1808</TotalTime>
  <Words>2161</Words>
  <Application>Microsoft Office PowerPoint</Application>
  <PresentationFormat>Custom</PresentationFormat>
  <Paragraphs>403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Arial</vt:lpstr>
      <vt:lpstr>Arial Black</vt:lpstr>
      <vt:lpstr>Asap Regular</vt:lpstr>
      <vt:lpstr>Asap SemiBold</vt:lpstr>
      <vt:lpstr>Courier New</vt:lpstr>
      <vt:lpstr>Helvetica Neue</vt:lpstr>
      <vt:lpstr>Helvetica Neue Light</vt:lpstr>
      <vt:lpstr>HelveticaNeueLT Std</vt:lpstr>
      <vt:lpstr>Rockwell</vt:lpstr>
      <vt:lpstr>White</vt:lpstr>
      <vt:lpstr>PowerPoint Presentation</vt:lpstr>
      <vt:lpstr>PowerPoint Presentation</vt:lpstr>
      <vt:lpstr>Agenda</vt:lpstr>
      <vt:lpstr>About Myself</vt:lpstr>
      <vt:lpstr>What is Parsing?</vt:lpstr>
      <vt:lpstr>What is Parsing?</vt:lpstr>
      <vt:lpstr>How to Write a Generic Parser</vt:lpstr>
      <vt:lpstr>Problems Writing a Generic Parser</vt:lpstr>
      <vt:lpstr>Conclusion</vt:lpstr>
      <vt:lpstr>How to Automate the Parser</vt:lpstr>
      <vt:lpstr>Parser for a Single Variable Declaration</vt:lpstr>
      <vt:lpstr>Write the Parser for a Single Structure</vt:lpstr>
      <vt:lpstr>It’s All about the Complexity</vt:lpstr>
      <vt:lpstr>ParseAndC 1.0 Users: “We want more!”</vt:lpstr>
      <vt:lpstr>C Program Feature: Runtime Branching</vt:lpstr>
      <vt:lpstr>C Program Feature: Assignment</vt:lpstr>
      <vt:lpstr>C Program Feature: Side Effect</vt:lpstr>
      <vt:lpstr>Program Feature: Flexible Arrays and Do loop</vt:lpstr>
      <vt:lpstr>C Program Feature: C strings</vt:lpstr>
      <vt:lpstr>Killer Feature: No Offset? No Problem!</vt:lpstr>
      <vt:lpstr>Demo: Network Packet Header Parsing</vt:lpstr>
      <vt:lpstr>Demo: How to Run ParseAndC</vt:lpstr>
      <vt:lpstr>We Don’t Need No C Programs</vt:lpstr>
      <vt:lpstr>ParseAndC 2.0: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Manna, Parbati K</dc:creator>
  <cp:lastModifiedBy>Manna, Parbati K</cp:lastModifiedBy>
  <cp:revision>1</cp:revision>
  <dcterms:created xsi:type="dcterms:W3CDTF">2022-07-12T05:43:44Z</dcterms:created>
  <dcterms:modified xsi:type="dcterms:W3CDTF">2022-07-14T23:25:58Z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0x0101002E2E7756C3890541B25F222B995FAFBC</vt:lpwstr>
  </property>
  <property fmtid="{D5CDD505-2E9C-101B-9397-08002B2CF9AE}" pid="3" name="Order">
    <vt:r8>2400</vt:r8>
  </property>
  <property fmtid="{D5CDD505-2E9C-101B-9397-08002B2CF9AE}" pid="4" name="MediaServiceImageTags">
    <vt:lpwstr/>
  </property>
  <property fmtid="{D5CDD505-2E9C-101B-9397-08002B2CF9AE}" pid="5" name="MSIP_Label_2bbab825-a111-45e4-86a1-18cee0005896_Enabled">
    <vt:lpwstr>true</vt:lpwstr>
  </property>
  <property fmtid="{D5CDD505-2E9C-101B-9397-08002B2CF9AE}" pid="6" name="MSIP_Label_2bbab825-a111-45e4-86a1-18cee0005896_SetDate">
    <vt:lpwstr>2022-06-12T15:02:31Z</vt:lpwstr>
  </property>
  <property fmtid="{D5CDD505-2E9C-101B-9397-08002B2CF9AE}" pid="7" name="MSIP_Label_2bbab825-a111-45e4-86a1-18cee0005896_Method">
    <vt:lpwstr>Standard</vt:lpwstr>
  </property>
  <property fmtid="{D5CDD505-2E9C-101B-9397-08002B2CF9AE}" pid="8" name="MSIP_Label_2bbab825-a111-45e4-86a1-18cee0005896_Name">
    <vt:lpwstr>2bbab825-a111-45e4-86a1-18cee0005896</vt:lpwstr>
  </property>
  <property fmtid="{D5CDD505-2E9C-101B-9397-08002B2CF9AE}" pid="9" name="MSIP_Label_2bbab825-a111-45e4-86a1-18cee0005896_SiteId">
    <vt:lpwstr>2567d566-604c-408a-8a60-55d0dc9d9d6b</vt:lpwstr>
  </property>
  <property fmtid="{D5CDD505-2E9C-101B-9397-08002B2CF9AE}" pid="10" name="MSIP_Label_2bbab825-a111-45e4-86a1-18cee0005896_ActionId">
    <vt:lpwstr>3545edc5-b583-46de-8724-0fa14f9ebe43</vt:lpwstr>
  </property>
  <property fmtid="{D5CDD505-2E9C-101B-9397-08002B2CF9AE}" pid="11" name="MSIP_Label_2bbab825-a111-45e4-86a1-18cee0005896_ContentBits">
    <vt:lpwstr>2</vt:lpwstr>
  </property>
</Properties>
</file>